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4"/>
  </p:sldMasterIdLst>
  <p:notesMasterIdLst>
    <p:notesMasterId r:id="rId23"/>
  </p:notesMasterIdLst>
  <p:sldIdLst>
    <p:sldId id="256" r:id="rId5"/>
    <p:sldId id="291" r:id="rId6"/>
    <p:sldId id="264" r:id="rId7"/>
    <p:sldId id="259" r:id="rId8"/>
    <p:sldId id="260" r:id="rId9"/>
    <p:sldId id="299" r:id="rId10"/>
    <p:sldId id="289" r:id="rId11"/>
    <p:sldId id="290" r:id="rId12"/>
    <p:sldId id="261" r:id="rId13"/>
    <p:sldId id="295" r:id="rId14"/>
    <p:sldId id="300" r:id="rId15"/>
    <p:sldId id="296" r:id="rId16"/>
    <p:sldId id="297" r:id="rId17"/>
    <p:sldId id="302" r:id="rId18"/>
    <p:sldId id="301" r:id="rId19"/>
    <p:sldId id="303" r:id="rId20"/>
    <p:sldId id="304" r:id="rId21"/>
    <p:sldId id="268" r:id="rId22"/>
  </p:sldIdLst>
  <p:sldSz cx="9144000" cy="5143500" type="screen16x9"/>
  <p:notesSz cx="6858000" cy="9144000"/>
  <p:embeddedFontLst>
    <p:embeddedFont>
      <p:font typeface="Alexandria" pitchFamily="2" charset="-78"/>
      <p:regular r:id="rId24"/>
      <p:bold r:id="rId25"/>
    </p:embeddedFont>
    <p:embeddedFont>
      <p:font typeface="Archivo" panose="020B0604020202020204" charset="0"/>
      <p:regular r:id="rId26"/>
      <p:bold r:id="rId27"/>
      <p:italic r:id="rId28"/>
      <p:boldItalic r:id="rId29"/>
    </p:embeddedFont>
    <p:embeddedFont>
      <p:font typeface="Nunito Light" pitchFamily="2" charset="0"/>
      <p:regular r:id="rId30"/>
      <p:italic r:id="rId31"/>
    </p:embeddedFont>
    <p:embeddedFont>
      <p:font typeface="Press Start 2P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012713-01B9-494F-BED6-1E75E656D94C}" v="3" dt="2024-07-22T12:48:40.843"/>
    <p1510:client id="{76EAE149-1972-4251-80C0-11B01748AACC}" v="380" dt="2024-07-22T12:54:00.556"/>
  </p1510:revLst>
</p1510:revInfo>
</file>

<file path=ppt/tableStyles.xml><?xml version="1.0" encoding="utf-8"?>
<a:tblStyleLst xmlns:a="http://schemas.openxmlformats.org/drawingml/2006/main" def="{3F6C30B1-29E2-44D2-B742-AF4BC171C8D8}">
  <a:tblStyle styleId="{3F6C30B1-29E2-44D2-B742-AF4BC171C8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hdphoto2.wdp>
</file>

<file path=ppt/media/image1.png>
</file>

<file path=ppt/media/image10.gif>
</file>

<file path=ppt/media/image11.gif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g2a85e034975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" name="Google Shape;2314;g2a85e034975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5379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a7f00d7c01_0_2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a7f00d7c01_0_2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382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g2a85e034975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" name="Google Shape;2314;g2a85e034975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482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g2a85e034975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" name="Google Shape;2314;g2a85e034975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035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g2a85e034975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" name="Google Shape;2314;g2a85e034975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67997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a7f00d7c01_0_2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a7f00d7c01_0_2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832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g2a85e034975_0_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0" name="Google Shape;2340;g2a85e034975_0_9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2a85e034975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2a85e034975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910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g2a85e034975_0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7" name="Google Shape;2257;g2a85e034975_0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a7f00d7c01_0_2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a7f00d7c01_0_2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g2a7f00d7c01_0_2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" name="Google Shape;1883;g2a7f00d7c01_0_2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a7f00d7c01_0_2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a7f00d7c01_0_2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998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2a85e034975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2a85e034975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9830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2a85e034975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Google Shape;2241;g2a85e034975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8285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g2a85e03497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0" name="Google Shape;1890;g2a85e03497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80900" y="1285850"/>
            <a:ext cx="5782200" cy="15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80900" y="3379750"/>
            <a:ext cx="5782200" cy="4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1680900" y="2721350"/>
            <a:ext cx="5782200" cy="6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8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715838" y="281238"/>
            <a:ext cx="1712300" cy="178225"/>
            <a:chOff x="3715838" y="281238"/>
            <a:chExt cx="1712300" cy="178225"/>
          </a:xfrm>
        </p:grpSpPr>
        <p:sp>
          <p:nvSpPr>
            <p:cNvPr id="13" name="Google Shape;13;p2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0;p2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21" name="Google Shape;21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" name="Google Shape;26;p2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27" name="Google Shape;27;p2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" name="Google Shape;35;p2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36" name="Google Shape;36;p2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5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80" name="Google Shape;280;p15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281" name="Google Shape;281;p15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" name="Google Shape;283;p15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284" name="Google Shape;284;p15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5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5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5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5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" name="Google Shape;289;p15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290" name="Google Shape;290;p15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subTitle" idx="1"/>
          </p:nvPr>
        </p:nvSpPr>
        <p:spPr>
          <a:xfrm>
            <a:off x="910563" y="1480500"/>
            <a:ext cx="3385500" cy="241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2"/>
          </p:nvPr>
        </p:nvSpPr>
        <p:spPr>
          <a:xfrm>
            <a:off x="4847938" y="1480500"/>
            <a:ext cx="3385500" cy="241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6" name="Google Shape;356;p19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357" name="Google Shape;357;p19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9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9" name="Google Shape;359;p19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360" name="Google Shape;360;p19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5" name="Google Shape;365;p19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366" name="Google Shape;366;p19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0"/>
          <p:cNvSpPr txBox="1">
            <a:spLocks noGrp="1"/>
          </p:cNvSpPr>
          <p:nvPr>
            <p:ph type="title"/>
          </p:nvPr>
        </p:nvSpPr>
        <p:spPr>
          <a:xfrm>
            <a:off x="2257500" y="576063"/>
            <a:ext cx="4629000" cy="104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0"/>
          <p:cNvSpPr txBox="1">
            <a:spLocks noGrp="1"/>
          </p:cNvSpPr>
          <p:nvPr>
            <p:ph type="subTitle" idx="1"/>
          </p:nvPr>
        </p:nvSpPr>
        <p:spPr>
          <a:xfrm>
            <a:off x="2964800" y="1524450"/>
            <a:ext cx="3214500" cy="10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1" name="Google Shape;371;p20"/>
          <p:cNvGrpSpPr/>
          <p:nvPr/>
        </p:nvGrpSpPr>
        <p:grpSpPr>
          <a:xfrm>
            <a:off x="3715838" y="281238"/>
            <a:ext cx="1712300" cy="178225"/>
            <a:chOff x="3715838" y="281238"/>
            <a:chExt cx="1712300" cy="178225"/>
          </a:xfrm>
        </p:grpSpPr>
        <p:sp>
          <p:nvSpPr>
            <p:cNvPr id="372" name="Google Shape;372;p20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3" name="Google Shape;373;p20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374" name="Google Shape;374;p20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0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0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0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0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" name="Google Shape;379;p20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380" name="Google Shape;380;p20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0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0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0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0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5" name="Google Shape;385;p20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386" name="Google Shape;386;p20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8" name="Google Shape;388;p20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389" name="Google Shape;389;p20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0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0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0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0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4" name="Google Shape;394;p20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395" name="Google Shape;395;p20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20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400" name="Google Shape;400;p20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1" name="Google Shape;401;p20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402" name="Google Shape;402;p20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0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0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0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0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7" name="Google Shape;407;p20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408" name="Google Shape;408;p20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0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0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0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0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3" name="Google Shape;413;p20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414" name="Google Shape;414;p20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20"/>
          <p:cNvSpPr txBox="1"/>
          <p:nvPr/>
        </p:nvSpPr>
        <p:spPr>
          <a:xfrm>
            <a:off x="2689350" y="3427938"/>
            <a:ext cx="37653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1000" u="sng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21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419" name="Google Shape;419;p21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" name="Google Shape;421;p21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422" name="Google Shape;422;p2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7" name="Google Shape;427;p21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428" name="Google Shape;428;p21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22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432" name="Google Shape;432;p22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" name="Google Shape;433;p22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434" name="Google Shape;434;p2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22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440" name="Google Shape;440;p22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2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2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2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2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" name="Google Shape;445;p22"/>
          <p:cNvGrpSpPr/>
          <p:nvPr/>
        </p:nvGrpSpPr>
        <p:grpSpPr>
          <a:xfrm>
            <a:off x="401025" y="333613"/>
            <a:ext cx="8341875" cy="4476263"/>
            <a:chOff x="401038" y="333625"/>
            <a:chExt cx="8341875" cy="4476263"/>
          </a:xfrm>
        </p:grpSpPr>
        <p:sp>
          <p:nvSpPr>
            <p:cNvPr id="446" name="Google Shape;446;p22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038200" y="2207942"/>
            <a:ext cx="5067600" cy="115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3949050" y="1403063"/>
            <a:ext cx="1245900" cy="841800"/>
          </a:xfrm>
          <a:prstGeom prst="rect">
            <a:avLst/>
          </a:prstGeom>
          <a:noFill/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2038200" y="3307225"/>
            <a:ext cx="5067600" cy="43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45" name="Google Shape;45;p3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46;p3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3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" name="Google Shape;58;p3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59" name="Google Shape;59;p3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" name="Google Shape;61;p3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62" name="Google Shape;62;p3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" name="Google Shape;67;p3"/>
          <p:cNvGrpSpPr/>
          <p:nvPr/>
        </p:nvGrpSpPr>
        <p:grpSpPr>
          <a:xfrm>
            <a:off x="401038" y="333625"/>
            <a:ext cx="8341875" cy="4476263"/>
            <a:chOff x="401038" y="333625"/>
            <a:chExt cx="8341875" cy="4476263"/>
          </a:xfrm>
        </p:grpSpPr>
        <p:sp>
          <p:nvSpPr>
            <p:cNvPr id="68" name="Google Shape;68;p3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3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71" name="Google Shape;71;p3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3"/>
          <p:cNvGrpSpPr/>
          <p:nvPr/>
        </p:nvGrpSpPr>
        <p:grpSpPr>
          <a:xfrm>
            <a:off x="3768188" y="281250"/>
            <a:ext cx="1607575" cy="178225"/>
            <a:chOff x="3768188" y="4684025"/>
            <a:chExt cx="1607575" cy="178225"/>
          </a:xfrm>
        </p:grpSpPr>
        <p:sp>
          <p:nvSpPr>
            <p:cNvPr id="76" name="Google Shape;76;p3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3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79" name="Google Shape;79;p3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1095150" y="521225"/>
            <a:ext cx="69537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051706" y="1776125"/>
            <a:ext cx="3103200" cy="89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051719" y="2612575"/>
            <a:ext cx="3103200" cy="160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4989083" y="1776125"/>
            <a:ext cx="3103200" cy="896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4989094" y="2612575"/>
            <a:ext cx="3103200" cy="160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5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111" name="Google Shape;111;p5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" name="Google Shape;113;p5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14" name="Google Shape;114;p5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9" name="Google Shape;119;p5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120" name="Google Shape;120;p5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>
            <a:spLocks noGrp="1"/>
          </p:cNvSpPr>
          <p:nvPr>
            <p:ph type="pic" idx="2"/>
          </p:nvPr>
        </p:nvSpPr>
        <p:spPr>
          <a:xfrm>
            <a:off x="5838175" y="745800"/>
            <a:ext cx="3305700" cy="3651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  <p:sp>
        <p:nvSpPr>
          <p:cNvPr id="143" name="Google Shape;143;p7"/>
          <p:cNvSpPr txBox="1">
            <a:spLocks noGrp="1"/>
          </p:cNvSpPr>
          <p:nvPr>
            <p:ph type="subTitle" idx="1"/>
          </p:nvPr>
        </p:nvSpPr>
        <p:spPr>
          <a:xfrm>
            <a:off x="713225" y="1520125"/>
            <a:ext cx="3722700" cy="30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Light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Light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Nunito Light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2100"/>
            </a:lvl9pPr>
          </a:lstStyle>
          <a:p>
            <a:endParaRPr/>
          </a:p>
        </p:txBody>
      </p:sp>
      <p:sp>
        <p:nvSpPr>
          <p:cNvPr id="144" name="Google Shape;144;p7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4761000" cy="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45" name="Google Shape;145;p7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146" name="Google Shape;146;p7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" name="Google Shape;148;p7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49" name="Google Shape;149;p7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7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7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7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7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" name="Google Shape;154;p7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155" name="Google Shape;155;p7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59" name="Google Shape;159;p8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160" name="Google Shape;160;p8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8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162" name="Google Shape;162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8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168" name="Google Shape;168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" name="Google Shape;173;p8"/>
          <p:cNvGrpSpPr/>
          <p:nvPr/>
        </p:nvGrpSpPr>
        <p:grpSpPr>
          <a:xfrm>
            <a:off x="401038" y="333613"/>
            <a:ext cx="8355300" cy="4476275"/>
            <a:chOff x="401038" y="333613"/>
            <a:chExt cx="8355300" cy="4476275"/>
          </a:xfrm>
        </p:grpSpPr>
        <p:sp>
          <p:nvSpPr>
            <p:cNvPr id="174" name="Google Shape;174;p8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8"/>
          <p:cNvGrpSpPr/>
          <p:nvPr/>
        </p:nvGrpSpPr>
        <p:grpSpPr>
          <a:xfrm>
            <a:off x="3768188" y="281250"/>
            <a:ext cx="1607575" cy="178225"/>
            <a:chOff x="3768188" y="4684025"/>
            <a:chExt cx="1607575" cy="178225"/>
          </a:xfrm>
        </p:grpSpPr>
        <p:sp>
          <p:nvSpPr>
            <p:cNvPr id="179" name="Google Shape;179;p8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" name="Google Shape;181;p8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82" name="Google Shape;182;p8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"/>
          <p:cNvSpPr txBox="1">
            <a:spLocks noGrp="1"/>
          </p:cNvSpPr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9" name="Google Shape;189;p9"/>
          <p:cNvSpPr txBox="1">
            <a:spLocks noGrp="1"/>
          </p:cNvSpPr>
          <p:nvPr>
            <p:ph type="subTitle" idx="1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" name="Google Shape;190;p9"/>
          <p:cNvGrpSpPr/>
          <p:nvPr/>
        </p:nvGrpSpPr>
        <p:grpSpPr>
          <a:xfrm>
            <a:off x="401025" y="333613"/>
            <a:ext cx="8341875" cy="4476263"/>
            <a:chOff x="401038" y="333625"/>
            <a:chExt cx="8341875" cy="4476263"/>
          </a:xfrm>
        </p:grpSpPr>
        <p:sp>
          <p:nvSpPr>
            <p:cNvPr id="191" name="Google Shape;191;p9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9"/>
          <p:cNvGrpSpPr/>
          <p:nvPr/>
        </p:nvGrpSpPr>
        <p:grpSpPr>
          <a:xfrm>
            <a:off x="3768188" y="4684025"/>
            <a:ext cx="1607575" cy="178225"/>
            <a:chOff x="3768188" y="4684025"/>
            <a:chExt cx="1607575" cy="178225"/>
          </a:xfrm>
        </p:grpSpPr>
        <p:sp>
          <p:nvSpPr>
            <p:cNvPr id="194" name="Google Shape;194;p9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9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197" name="Google Shape;197;p9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9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9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9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08" name="Google Shape;208;p11"/>
          <p:cNvGrpSpPr/>
          <p:nvPr/>
        </p:nvGrpSpPr>
        <p:grpSpPr>
          <a:xfrm>
            <a:off x="401038" y="333613"/>
            <a:ext cx="8355300" cy="4476263"/>
            <a:chOff x="401038" y="333613"/>
            <a:chExt cx="8355300" cy="4476263"/>
          </a:xfrm>
        </p:grpSpPr>
        <p:sp>
          <p:nvSpPr>
            <p:cNvPr id="209" name="Google Shape;209;p11"/>
            <p:cNvSpPr/>
            <p:nvPr/>
          </p:nvSpPr>
          <p:spPr>
            <a:xfrm>
              <a:off x="401038" y="473637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8682838" y="333613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1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212" name="Google Shape;212;p11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11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214" name="Google Shape;214;p1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220" name="Google Shape;220;p11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1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1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"/>
          <p:cNvSpPr txBox="1">
            <a:spLocks noGrp="1"/>
          </p:cNvSpPr>
          <p:nvPr>
            <p:ph type="title"/>
          </p:nvPr>
        </p:nvSpPr>
        <p:spPr>
          <a:xfrm flipH="1">
            <a:off x="1803150" y="3412850"/>
            <a:ext cx="55377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1" name="Google Shape;251;p14"/>
          <p:cNvSpPr txBox="1">
            <a:spLocks noGrp="1"/>
          </p:cNvSpPr>
          <p:nvPr>
            <p:ph type="subTitle" idx="1"/>
          </p:nvPr>
        </p:nvSpPr>
        <p:spPr>
          <a:xfrm flipH="1">
            <a:off x="1803150" y="1103500"/>
            <a:ext cx="5537700" cy="220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2" name="Google Shape;252;p14"/>
          <p:cNvGrpSpPr/>
          <p:nvPr/>
        </p:nvGrpSpPr>
        <p:grpSpPr>
          <a:xfrm>
            <a:off x="3715838" y="4684025"/>
            <a:ext cx="1712300" cy="178225"/>
            <a:chOff x="3715838" y="281238"/>
            <a:chExt cx="1712300" cy="178225"/>
          </a:xfrm>
        </p:grpSpPr>
        <p:sp>
          <p:nvSpPr>
            <p:cNvPr id="253" name="Google Shape;253;p14"/>
            <p:cNvSpPr/>
            <p:nvPr/>
          </p:nvSpPr>
          <p:spPr>
            <a:xfrm>
              <a:off x="4535238" y="3336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4" name="Google Shape;254;p14"/>
            <p:cNvGrpSpPr/>
            <p:nvPr/>
          </p:nvGrpSpPr>
          <p:grpSpPr>
            <a:xfrm>
              <a:off x="3715838" y="281238"/>
              <a:ext cx="178225" cy="178225"/>
              <a:chOff x="6772475" y="3811500"/>
              <a:chExt cx="178225" cy="178225"/>
            </a:xfrm>
          </p:grpSpPr>
          <p:sp>
            <p:nvSpPr>
              <p:cNvPr id="255" name="Google Shape;255;p14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4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4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4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4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4"/>
            <p:cNvGrpSpPr/>
            <p:nvPr/>
          </p:nvGrpSpPr>
          <p:grpSpPr>
            <a:xfrm>
              <a:off x="5249913" y="281238"/>
              <a:ext cx="178225" cy="178225"/>
              <a:chOff x="6772475" y="3811500"/>
              <a:chExt cx="178225" cy="178225"/>
            </a:xfrm>
          </p:grpSpPr>
          <p:sp>
            <p:nvSpPr>
              <p:cNvPr id="261" name="Google Shape;261;p14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4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4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4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4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6" name="Google Shape;266;p14"/>
          <p:cNvGrpSpPr/>
          <p:nvPr/>
        </p:nvGrpSpPr>
        <p:grpSpPr>
          <a:xfrm>
            <a:off x="401038" y="333625"/>
            <a:ext cx="8341875" cy="4476263"/>
            <a:chOff x="401038" y="333625"/>
            <a:chExt cx="8341875" cy="4476263"/>
          </a:xfrm>
        </p:grpSpPr>
        <p:sp>
          <p:nvSpPr>
            <p:cNvPr id="267" name="Google Shape;267;p14"/>
            <p:cNvSpPr/>
            <p:nvPr/>
          </p:nvSpPr>
          <p:spPr>
            <a:xfrm>
              <a:off x="8669413" y="4736388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01038" y="333625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14"/>
          <p:cNvGrpSpPr/>
          <p:nvPr/>
        </p:nvGrpSpPr>
        <p:grpSpPr>
          <a:xfrm>
            <a:off x="3768188" y="281250"/>
            <a:ext cx="1607575" cy="178225"/>
            <a:chOff x="3768188" y="4684025"/>
            <a:chExt cx="1607575" cy="178225"/>
          </a:xfrm>
        </p:grpSpPr>
        <p:sp>
          <p:nvSpPr>
            <p:cNvPr id="270" name="Google Shape;270;p14"/>
            <p:cNvSpPr/>
            <p:nvPr/>
          </p:nvSpPr>
          <p:spPr>
            <a:xfrm>
              <a:off x="3768188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5302263" y="4736400"/>
              <a:ext cx="73500" cy="73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272;p14"/>
            <p:cNvGrpSpPr/>
            <p:nvPr/>
          </p:nvGrpSpPr>
          <p:grpSpPr>
            <a:xfrm>
              <a:off x="4482863" y="4684025"/>
              <a:ext cx="178225" cy="178225"/>
              <a:chOff x="6772475" y="3811500"/>
              <a:chExt cx="178225" cy="178225"/>
            </a:xfrm>
          </p:grpSpPr>
          <p:sp>
            <p:nvSpPr>
              <p:cNvPr id="273" name="Google Shape;273;p14"/>
              <p:cNvSpPr/>
              <p:nvPr/>
            </p:nvSpPr>
            <p:spPr>
              <a:xfrm>
                <a:off x="6832175" y="3871200"/>
                <a:ext cx="5880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52" extrusionOk="0">
                    <a:moveTo>
                      <a:pt x="1" y="1"/>
                    </a:moveTo>
                    <a:lnTo>
                      <a:pt x="1" y="2352"/>
                    </a:lnTo>
                    <a:lnTo>
                      <a:pt x="2351" y="2352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4"/>
              <p:cNvSpPr/>
              <p:nvPr/>
            </p:nvSpPr>
            <p:spPr>
              <a:xfrm>
                <a:off x="6832175" y="3811500"/>
                <a:ext cx="58800" cy="5972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89" extrusionOk="0">
                    <a:moveTo>
                      <a:pt x="1" y="0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4"/>
              <p:cNvSpPr/>
              <p:nvPr/>
            </p:nvSpPr>
            <p:spPr>
              <a:xfrm>
                <a:off x="6772475" y="3871200"/>
                <a:ext cx="59725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89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4"/>
              <p:cNvSpPr/>
              <p:nvPr/>
            </p:nvSpPr>
            <p:spPr>
              <a:xfrm>
                <a:off x="6890950" y="3871200"/>
                <a:ext cx="59750" cy="58800"/>
              </a:xfrm>
              <a:custGeom>
                <a:avLst/>
                <a:gdLst/>
                <a:ahLst/>
                <a:cxnLst/>
                <a:rect l="l" t="t" r="r" b="b"/>
                <a:pathLst>
                  <a:path w="2390" h="2352" extrusionOk="0">
                    <a:moveTo>
                      <a:pt x="0" y="1"/>
                    </a:moveTo>
                    <a:lnTo>
                      <a:pt x="0" y="2352"/>
                    </a:lnTo>
                    <a:lnTo>
                      <a:pt x="2389" y="2352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4"/>
              <p:cNvSpPr/>
              <p:nvPr/>
            </p:nvSpPr>
            <p:spPr>
              <a:xfrm>
                <a:off x="6832175" y="3929975"/>
                <a:ext cx="5880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2390" extrusionOk="0">
                    <a:moveTo>
                      <a:pt x="1" y="1"/>
                    </a:moveTo>
                    <a:lnTo>
                      <a:pt x="1" y="2389"/>
                    </a:lnTo>
                    <a:lnTo>
                      <a:pt x="2351" y="2389"/>
                    </a:lnTo>
                    <a:lnTo>
                      <a:pt x="23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chivo"/>
              <a:buChar char="●"/>
              <a:defRPr sz="18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60" r:id="rId9"/>
    <p:sldLayoutId id="2147483661" r:id="rId10"/>
    <p:sldLayoutId id="2147483665" r:id="rId11"/>
    <p:sldLayoutId id="2147483666" r:id="rId12"/>
    <p:sldLayoutId id="2147483667" r:id="rId13"/>
    <p:sldLayoutId id="214748366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gif"/><Relationship Id="rId4" Type="http://schemas.openxmlformats.org/officeDocument/2006/relationships/image" Target="../media/image17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6"/>
          <p:cNvSpPr txBox="1">
            <a:spLocks noGrp="1"/>
          </p:cNvSpPr>
          <p:nvPr>
            <p:ph type="ctrTitle"/>
          </p:nvPr>
        </p:nvSpPr>
        <p:spPr>
          <a:xfrm>
            <a:off x="1680900" y="1285850"/>
            <a:ext cx="5782200" cy="15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USB CUSTOM HID GAMEPAD</a:t>
            </a:r>
            <a:endParaRPr/>
          </a:p>
        </p:txBody>
      </p:sp>
      <p:sp>
        <p:nvSpPr>
          <p:cNvPr id="459" name="Google Shape;459;p26"/>
          <p:cNvSpPr txBox="1">
            <a:spLocks noGrp="1"/>
          </p:cNvSpPr>
          <p:nvPr>
            <p:ph type="subTitle" idx="1"/>
          </p:nvPr>
        </p:nvSpPr>
        <p:spPr>
          <a:xfrm>
            <a:off x="1680900" y="3543577"/>
            <a:ext cx="5782200" cy="1066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Clr>
                <a:srgbClr val="0C0C0C"/>
              </a:buClr>
              <a:buSzPts val="1100"/>
            </a:pPr>
            <a:r>
              <a:rPr lang="it-IT" b="1">
                <a:solidFill>
                  <a:schemeClr val="tx2"/>
                </a:solidFill>
              </a:rPr>
              <a:t>C</a:t>
            </a:r>
            <a:r>
              <a:rPr lang="it-IT"/>
              <a:t>armine PALMESE          -  M63001624</a:t>
            </a:r>
            <a:br>
              <a:rPr lang="it-IT"/>
            </a:br>
            <a:r>
              <a:rPr lang="it-IT" b="1">
                <a:solidFill>
                  <a:schemeClr val="tx2"/>
                </a:solidFill>
              </a:rPr>
              <a:t>S</a:t>
            </a:r>
            <a:r>
              <a:rPr lang="it-IT"/>
              <a:t>alvatore CANGIANO     -  M63001647</a:t>
            </a:r>
          </a:p>
          <a:p>
            <a:pPr marL="0" indent="0" algn="l">
              <a:buClr>
                <a:srgbClr val="0C0C0C"/>
              </a:buClr>
              <a:buSzPts val="1100"/>
            </a:pPr>
            <a:r>
              <a:rPr lang="it-IT" b="1">
                <a:solidFill>
                  <a:schemeClr val="tx2"/>
                </a:solidFill>
              </a:rPr>
              <a:t>V</a:t>
            </a:r>
            <a:r>
              <a:rPr lang="it-IT"/>
              <a:t>incenzo Luigi BRUNO   -  M63001670</a:t>
            </a:r>
          </a:p>
        </p:txBody>
      </p:sp>
      <p:sp>
        <p:nvSpPr>
          <p:cNvPr id="460" name="Google Shape;460;p26"/>
          <p:cNvSpPr txBox="1">
            <a:spLocks noGrp="1"/>
          </p:cNvSpPr>
          <p:nvPr>
            <p:ph type="ctrTitle" idx="2"/>
          </p:nvPr>
        </p:nvSpPr>
        <p:spPr>
          <a:xfrm>
            <a:off x="1680900" y="2721350"/>
            <a:ext cx="5782200" cy="62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STM32F303 </a:t>
            </a:r>
            <a:r>
              <a:rPr lang="en">
                <a:solidFill>
                  <a:schemeClr val="accent3"/>
                </a:solidFill>
              </a:rPr>
              <a:t>CSV</a:t>
            </a:r>
            <a:r>
              <a:rPr lang="en"/>
              <a:t> GAMEPAD</a:t>
            </a:r>
            <a:endParaRPr/>
          </a:p>
        </p:txBody>
      </p:sp>
      <p:grpSp>
        <p:nvGrpSpPr>
          <p:cNvPr id="461" name="Google Shape;461;p26"/>
          <p:cNvGrpSpPr/>
          <p:nvPr/>
        </p:nvGrpSpPr>
        <p:grpSpPr>
          <a:xfrm>
            <a:off x="744501" y="741161"/>
            <a:ext cx="1174490" cy="1118533"/>
            <a:chOff x="4011167" y="1434654"/>
            <a:chExt cx="1875283" cy="1785938"/>
          </a:xfrm>
        </p:grpSpPr>
        <p:grpSp>
          <p:nvGrpSpPr>
            <p:cNvPr id="462" name="Google Shape;462;p26"/>
            <p:cNvGrpSpPr/>
            <p:nvPr/>
          </p:nvGrpSpPr>
          <p:grpSpPr>
            <a:xfrm>
              <a:off x="4011167" y="1434654"/>
              <a:ext cx="1874615" cy="1785651"/>
              <a:chOff x="4011167" y="1434654"/>
              <a:chExt cx="1874615" cy="1785651"/>
            </a:xfrm>
          </p:grpSpPr>
          <p:sp>
            <p:nvSpPr>
              <p:cNvPr id="463" name="Google Shape;463;p26"/>
              <p:cNvSpPr/>
              <p:nvPr/>
            </p:nvSpPr>
            <p:spPr>
              <a:xfrm>
                <a:off x="5439917" y="2149030"/>
                <a:ext cx="1488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875" extrusionOk="0">
                    <a:moveTo>
                      <a:pt x="89345" y="148876"/>
                    </a:moveTo>
                    <a:lnTo>
                      <a:pt x="89345" y="119063"/>
                    </a:lnTo>
                    <a:lnTo>
                      <a:pt x="119063" y="119063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29813"/>
                    </a:lnTo>
                    <a:lnTo>
                      <a:pt x="119063" y="29813"/>
                    </a:lnTo>
                    <a:lnTo>
                      <a:pt x="119063" y="0"/>
                    </a:lnTo>
                    <a:lnTo>
                      <a:pt x="89345" y="0"/>
                    </a:lnTo>
                    <a:lnTo>
                      <a:pt x="89345" y="29813"/>
                    </a:lnTo>
                    <a:lnTo>
                      <a:pt x="59627" y="29813"/>
                    </a:lnTo>
                    <a:lnTo>
                      <a:pt x="59627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29813" y="119063"/>
                    </a:lnTo>
                    <a:lnTo>
                      <a:pt x="59627" y="119063"/>
                    </a:lnTo>
                    <a:lnTo>
                      <a:pt x="59627" y="148876"/>
                    </a:lnTo>
                    <a:lnTo>
                      <a:pt x="89345" y="14887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4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26"/>
              <p:cNvSpPr/>
              <p:nvPr/>
            </p:nvSpPr>
            <p:spPr>
              <a:xfrm>
                <a:off x="4189856" y="2000249"/>
                <a:ext cx="148780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48780" extrusionOk="0">
                    <a:moveTo>
                      <a:pt x="59436" y="89344"/>
                    </a:moveTo>
                    <a:lnTo>
                      <a:pt x="59436" y="119063"/>
                    </a:lnTo>
                    <a:lnTo>
                      <a:pt x="59436" y="148781"/>
                    </a:lnTo>
                    <a:lnTo>
                      <a:pt x="89249" y="148781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781" y="89344"/>
                    </a:lnTo>
                    <a:lnTo>
                      <a:pt x="148781" y="59531"/>
                    </a:lnTo>
                    <a:lnTo>
                      <a:pt x="119063" y="59531"/>
                    </a:lnTo>
                    <a:lnTo>
                      <a:pt x="89249" y="59531"/>
                    </a:lnTo>
                    <a:lnTo>
                      <a:pt x="89249" y="29718"/>
                    </a:lnTo>
                    <a:lnTo>
                      <a:pt x="89249" y="0"/>
                    </a:lnTo>
                    <a:lnTo>
                      <a:pt x="59436" y="0"/>
                    </a:lnTo>
                    <a:lnTo>
                      <a:pt x="59436" y="29718"/>
                    </a:lnTo>
                    <a:lnTo>
                      <a:pt x="59436" y="59531"/>
                    </a:lnTo>
                    <a:lnTo>
                      <a:pt x="29718" y="59531"/>
                    </a:lnTo>
                    <a:lnTo>
                      <a:pt x="0" y="59531"/>
                    </a:lnTo>
                    <a:lnTo>
                      <a:pt x="0" y="89344"/>
                    </a:lnTo>
                    <a:lnTo>
                      <a:pt x="29718" y="89344"/>
                    </a:lnTo>
                    <a:lnTo>
                      <a:pt x="59436" y="89344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26"/>
              <p:cNvSpPr/>
              <p:nvPr/>
            </p:nvSpPr>
            <p:spPr>
              <a:xfrm>
                <a:off x="4338637" y="2089593"/>
                <a:ext cx="148780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48780" extrusionOk="0">
                    <a:moveTo>
                      <a:pt x="89345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29718" y="59436"/>
                    </a:lnTo>
                    <a:lnTo>
                      <a:pt x="0" y="59436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59531" y="89249"/>
                    </a:lnTo>
                    <a:lnTo>
                      <a:pt x="59531" y="119063"/>
                    </a:lnTo>
                    <a:lnTo>
                      <a:pt x="59531" y="148781"/>
                    </a:lnTo>
                    <a:lnTo>
                      <a:pt x="89345" y="148781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119063" y="89249"/>
                    </a:lnTo>
                    <a:lnTo>
                      <a:pt x="148780" y="89249"/>
                    </a:lnTo>
                    <a:lnTo>
                      <a:pt x="148780" y="59436"/>
                    </a:lnTo>
                    <a:lnTo>
                      <a:pt x="119063" y="59436"/>
                    </a:lnTo>
                    <a:lnTo>
                      <a:pt x="89345" y="59436"/>
                    </a:lnTo>
                    <a:lnTo>
                      <a:pt x="89345" y="29718"/>
                    </a:lnTo>
                    <a:lnTo>
                      <a:pt x="89345" y="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26"/>
              <p:cNvSpPr/>
              <p:nvPr/>
            </p:nvSpPr>
            <p:spPr>
              <a:xfrm>
                <a:off x="4011167" y="1434654"/>
                <a:ext cx="1874615" cy="1785651"/>
              </a:xfrm>
              <a:custGeom>
                <a:avLst/>
                <a:gdLst/>
                <a:ahLst/>
                <a:cxnLst/>
                <a:rect l="l" t="t" r="r" b="b"/>
                <a:pathLst>
                  <a:path w="1874615" h="1785651" extrusionOk="0">
                    <a:moveTo>
                      <a:pt x="327470" y="1250252"/>
                    </a:moveTo>
                    <a:lnTo>
                      <a:pt x="327470" y="1279970"/>
                    </a:lnTo>
                    <a:lnTo>
                      <a:pt x="387001" y="1279970"/>
                    </a:lnTo>
                    <a:lnTo>
                      <a:pt x="387001" y="1309688"/>
                    </a:lnTo>
                    <a:lnTo>
                      <a:pt x="357283" y="1309688"/>
                    </a:lnTo>
                    <a:lnTo>
                      <a:pt x="357283" y="1339406"/>
                    </a:lnTo>
                    <a:lnTo>
                      <a:pt x="387001" y="1339406"/>
                    </a:lnTo>
                    <a:lnTo>
                      <a:pt x="387001" y="1369124"/>
                    </a:lnTo>
                    <a:lnTo>
                      <a:pt x="446532" y="1369124"/>
                    </a:lnTo>
                    <a:lnTo>
                      <a:pt x="446532" y="1398842"/>
                    </a:lnTo>
                    <a:lnTo>
                      <a:pt x="506063" y="1398842"/>
                    </a:lnTo>
                    <a:lnTo>
                      <a:pt x="506063" y="1369124"/>
                    </a:lnTo>
                    <a:lnTo>
                      <a:pt x="565595" y="1369124"/>
                    </a:lnTo>
                    <a:lnTo>
                      <a:pt x="565595" y="1339406"/>
                    </a:lnTo>
                    <a:lnTo>
                      <a:pt x="625126" y="1339406"/>
                    </a:lnTo>
                    <a:lnTo>
                      <a:pt x="625126" y="1369124"/>
                    </a:lnTo>
                    <a:lnTo>
                      <a:pt x="595408" y="1369124"/>
                    </a:lnTo>
                    <a:lnTo>
                      <a:pt x="595408" y="1398842"/>
                    </a:lnTo>
                    <a:lnTo>
                      <a:pt x="625126" y="1398842"/>
                    </a:lnTo>
                    <a:lnTo>
                      <a:pt x="625126" y="1428560"/>
                    </a:lnTo>
                    <a:lnTo>
                      <a:pt x="654844" y="1428560"/>
                    </a:lnTo>
                    <a:lnTo>
                      <a:pt x="654844" y="1517904"/>
                    </a:lnTo>
                    <a:lnTo>
                      <a:pt x="625126" y="1517904"/>
                    </a:lnTo>
                    <a:lnTo>
                      <a:pt x="625126" y="1547622"/>
                    </a:lnTo>
                    <a:lnTo>
                      <a:pt x="595408" y="1547622"/>
                    </a:lnTo>
                    <a:lnTo>
                      <a:pt x="595408" y="1636967"/>
                    </a:lnTo>
                    <a:lnTo>
                      <a:pt x="625126" y="1636967"/>
                    </a:lnTo>
                    <a:lnTo>
                      <a:pt x="625126" y="1696498"/>
                    </a:lnTo>
                    <a:lnTo>
                      <a:pt x="654844" y="1696498"/>
                    </a:lnTo>
                    <a:lnTo>
                      <a:pt x="654844" y="1726216"/>
                    </a:lnTo>
                    <a:lnTo>
                      <a:pt x="684562" y="1726216"/>
                    </a:lnTo>
                    <a:lnTo>
                      <a:pt x="684562" y="1755934"/>
                    </a:lnTo>
                    <a:lnTo>
                      <a:pt x="744093" y="1755934"/>
                    </a:lnTo>
                    <a:lnTo>
                      <a:pt x="744093" y="1785652"/>
                    </a:lnTo>
                    <a:lnTo>
                      <a:pt x="922687" y="1785652"/>
                    </a:lnTo>
                    <a:lnTo>
                      <a:pt x="922687" y="1755934"/>
                    </a:lnTo>
                    <a:lnTo>
                      <a:pt x="982218" y="1755934"/>
                    </a:lnTo>
                    <a:lnTo>
                      <a:pt x="982218" y="1726216"/>
                    </a:lnTo>
                    <a:lnTo>
                      <a:pt x="1011936" y="1726216"/>
                    </a:lnTo>
                    <a:lnTo>
                      <a:pt x="1011936" y="1696498"/>
                    </a:lnTo>
                    <a:lnTo>
                      <a:pt x="1041654" y="1696498"/>
                    </a:lnTo>
                    <a:lnTo>
                      <a:pt x="1041654" y="1636967"/>
                    </a:lnTo>
                    <a:lnTo>
                      <a:pt x="1071372" y="1636967"/>
                    </a:lnTo>
                    <a:lnTo>
                      <a:pt x="1071372" y="1547622"/>
                    </a:lnTo>
                    <a:lnTo>
                      <a:pt x="1041654" y="1547622"/>
                    </a:lnTo>
                    <a:lnTo>
                      <a:pt x="1041654" y="1517904"/>
                    </a:lnTo>
                    <a:lnTo>
                      <a:pt x="1011936" y="1517904"/>
                    </a:lnTo>
                    <a:lnTo>
                      <a:pt x="1011936" y="1428560"/>
                    </a:lnTo>
                    <a:lnTo>
                      <a:pt x="982218" y="1428560"/>
                    </a:lnTo>
                    <a:lnTo>
                      <a:pt x="982218" y="1398842"/>
                    </a:lnTo>
                    <a:lnTo>
                      <a:pt x="1101281" y="1398842"/>
                    </a:lnTo>
                    <a:lnTo>
                      <a:pt x="1101281" y="1369124"/>
                    </a:lnTo>
                    <a:lnTo>
                      <a:pt x="1339406" y="1369124"/>
                    </a:lnTo>
                    <a:lnTo>
                      <a:pt x="1339406" y="1339406"/>
                    </a:lnTo>
                    <a:lnTo>
                      <a:pt x="1369124" y="1339406"/>
                    </a:lnTo>
                    <a:lnTo>
                      <a:pt x="1369124" y="1309688"/>
                    </a:lnTo>
                    <a:lnTo>
                      <a:pt x="1398842" y="1309688"/>
                    </a:lnTo>
                    <a:lnTo>
                      <a:pt x="1398842" y="1220343"/>
                    </a:lnTo>
                    <a:lnTo>
                      <a:pt x="1428560" y="1220343"/>
                    </a:lnTo>
                    <a:lnTo>
                      <a:pt x="1428560" y="1130999"/>
                    </a:lnTo>
                    <a:lnTo>
                      <a:pt x="1458278" y="1130999"/>
                    </a:lnTo>
                    <a:lnTo>
                      <a:pt x="1458278" y="1011936"/>
                    </a:lnTo>
                    <a:lnTo>
                      <a:pt x="1428560" y="1011936"/>
                    </a:lnTo>
                    <a:lnTo>
                      <a:pt x="1428560" y="892874"/>
                    </a:lnTo>
                    <a:lnTo>
                      <a:pt x="1398842" y="892874"/>
                    </a:lnTo>
                    <a:lnTo>
                      <a:pt x="1398842" y="803529"/>
                    </a:lnTo>
                    <a:lnTo>
                      <a:pt x="1369124" y="803529"/>
                    </a:lnTo>
                    <a:lnTo>
                      <a:pt x="1369124" y="773811"/>
                    </a:lnTo>
                    <a:lnTo>
                      <a:pt x="1339406" y="773811"/>
                    </a:lnTo>
                    <a:lnTo>
                      <a:pt x="1339406" y="684467"/>
                    </a:lnTo>
                    <a:lnTo>
                      <a:pt x="1369124" y="684467"/>
                    </a:lnTo>
                    <a:lnTo>
                      <a:pt x="1369124" y="654749"/>
                    </a:lnTo>
                    <a:lnTo>
                      <a:pt x="1398842" y="654749"/>
                    </a:lnTo>
                    <a:lnTo>
                      <a:pt x="1398842" y="625031"/>
                    </a:lnTo>
                    <a:lnTo>
                      <a:pt x="1428560" y="625031"/>
                    </a:lnTo>
                    <a:lnTo>
                      <a:pt x="1428560" y="595313"/>
                    </a:lnTo>
                    <a:lnTo>
                      <a:pt x="1458278" y="595313"/>
                    </a:lnTo>
                    <a:lnTo>
                      <a:pt x="1458278" y="535781"/>
                    </a:lnTo>
                    <a:lnTo>
                      <a:pt x="1487996" y="535781"/>
                    </a:lnTo>
                    <a:lnTo>
                      <a:pt x="1487996" y="565499"/>
                    </a:lnTo>
                    <a:lnTo>
                      <a:pt x="1517714" y="565499"/>
                    </a:lnTo>
                    <a:lnTo>
                      <a:pt x="1517714" y="625031"/>
                    </a:lnTo>
                    <a:lnTo>
                      <a:pt x="1547432" y="625031"/>
                    </a:lnTo>
                    <a:lnTo>
                      <a:pt x="1547432" y="654749"/>
                    </a:lnTo>
                    <a:lnTo>
                      <a:pt x="1577150" y="654749"/>
                    </a:lnTo>
                    <a:lnTo>
                      <a:pt x="1577150" y="684467"/>
                    </a:lnTo>
                    <a:lnTo>
                      <a:pt x="1636681" y="684467"/>
                    </a:lnTo>
                    <a:lnTo>
                      <a:pt x="1636681" y="654749"/>
                    </a:lnTo>
                    <a:lnTo>
                      <a:pt x="1666399" y="654749"/>
                    </a:lnTo>
                    <a:lnTo>
                      <a:pt x="1666399" y="625031"/>
                    </a:lnTo>
                    <a:lnTo>
                      <a:pt x="1636681" y="625031"/>
                    </a:lnTo>
                    <a:lnTo>
                      <a:pt x="1636681" y="595313"/>
                    </a:lnTo>
                    <a:lnTo>
                      <a:pt x="1606963" y="595313"/>
                    </a:lnTo>
                    <a:lnTo>
                      <a:pt x="1606963" y="535781"/>
                    </a:lnTo>
                    <a:lnTo>
                      <a:pt x="1577245" y="535781"/>
                    </a:lnTo>
                    <a:lnTo>
                      <a:pt x="1577245" y="476250"/>
                    </a:lnTo>
                    <a:lnTo>
                      <a:pt x="1547527" y="476250"/>
                    </a:lnTo>
                    <a:lnTo>
                      <a:pt x="1547527" y="416719"/>
                    </a:lnTo>
                    <a:lnTo>
                      <a:pt x="1577245" y="416719"/>
                    </a:lnTo>
                    <a:lnTo>
                      <a:pt x="1577245" y="357188"/>
                    </a:lnTo>
                    <a:lnTo>
                      <a:pt x="1606963" y="357188"/>
                    </a:lnTo>
                    <a:lnTo>
                      <a:pt x="1606963" y="327470"/>
                    </a:lnTo>
                    <a:lnTo>
                      <a:pt x="1636681" y="327470"/>
                    </a:lnTo>
                    <a:lnTo>
                      <a:pt x="1636681" y="297752"/>
                    </a:lnTo>
                    <a:lnTo>
                      <a:pt x="1666399" y="297752"/>
                    </a:lnTo>
                    <a:lnTo>
                      <a:pt x="1666399" y="268034"/>
                    </a:lnTo>
                    <a:lnTo>
                      <a:pt x="1696117" y="268034"/>
                    </a:lnTo>
                    <a:lnTo>
                      <a:pt x="1696117" y="238316"/>
                    </a:lnTo>
                    <a:lnTo>
                      <a:pt x="1755648" y="238316"/>
                    </a:lnTo>
                    <a:lnTo>
                      <a:pt x="1755648" y="208598"/>
                    </a:lnTo>
                    <a:lnTo>
                      <a:pt x="1815179" y="208598"/>
                    </a:lnTo>
                    <a:lnTo>
                      <a:pt x="1815179" y="178880"/>
                    </a:lnTo>
                    <a:lnTo>
                      <a:pt x="1844897" y="178880"/>
                    </a:lnTo>
                    <a:lnTo>
                      <a:pt x="1844897" y="89535"/>
                    </a:lnTo>
                    <a:lnTo>
                      <a:pt x="1874615" y="89535"/>
                    </a:lnTo>
                    <a:lnTo>
                      <a:pt x="1874615" y="0"/>
                    </a:lnTo>
                    <a:lnTo>
                      <a:pt x="1785271" y="0"/>
                    </a:lnTo>
                    <a:lnTo>
                      <a:pt x="1785271" y="29718"/>
                    </a:lnTo>
                    <a:lnTo>
                      <a:pt x="1695926" y="29718"/>
                    </a:lnTo>
                    <a:lnTo>
                      <a:pt x="1695926" y="59436"/>
                    </a:lnTo>
                    <a:lnTo>
                      <a:pt x="1666208" y="59436"/>
                    </a:lnTo>
                    <a:lnTo>
                      <a:pt x="1666208" y="118967"/>
                    </a:lnTo>
                    <a:lnTo>
                      <a:pt x="1636490" y="118967"/>
                    </a:lnTo>
                    <a:lnTo>
                      <a:pt x="1636490" y="178499"/>
                    </a:lnTo>
                    <a:lnTo>
                      <a:pt x="1606772" y="178499"/>
                    </a:lnTo>
                    <a:lnTo>
                      <a:pt x="1606772" y="208217"/>
                    </a:lnTo>
                    <a:lnTo>
                      <a:pt x="1577054" y="208217"/>
                    </a:lnTo>
                    <a:lnTo>
                      <a:pt x="1577054" y="237935"/>
                    </a:lnTo>
                    <a:lnTo>
                      <a:pt x="1547336" y="237935"/>
                    </a:lnTo>
                    <a:lnTo>
                      <a:pt x="1547336" y="267653"/>
                    </a:lnTo>
                    <a:lnTo>
                      <a:pt x="1517618" y="267653"/>
                    </a:lnTo>
                    <a:lnTo>
                      <a:pt x="1517618" y="297371"/>
                    </a:lnTo>
                    <a:lnTo>
                      <a:pt x="1458087" y="297371"/>
                    </a:lnTo>
                    <a:lnTo>
                      <a:pt x="1458087" y="327089"/>
                    </a:lnTo>
                    <a:lnTo>
                      <a:pt x="1398556" y="327089"/>
                    </a:lnTo>
                    <a:lnTo>
                      <a:pt x="1398556" y="297371"/>
                    </a:lnTo>
                    <a:lnTo>
                      <a:pt x="1368838" y="297371"/>
                    </a:lnTo>
                    <a:lnTo>
                      <a:pt x="1368838" y="267653"/>
                    </a:lnTo>
                    <a:lnTo>
                      <a:pt x="1279493" y="267653"/>
                    </a:lnTo>
                    <a:lnTo>
                      <a:pt x="1279493" y="237935"/>
                    </a:lnTo>
                    <a:lnTo>
                      <a:pt x="1249775" y="237935"/>
                    </a:lnTo>
                    <a:lnTo>
                      <a:pt x="1249775" y="208217"/>
                    </a:lnTo>
                    <a:lnTo>
                      <a:pt x="1220057" y="208217"/>
                    </a:lnTo>
                    <a:lnTo>
                      <a:pt x="1220057" y="237935"/>
                    </a:lnTo>
                    <a:lnTo>
                      <a:pt x="1190339" y="237935"/>
                    </a:lnTo>
                    <a:lnTo>
                      <a:pt x="1190339" y="267653"/>
                    </a:lnTo>
                    <a:lnTo>
                      <a:pt x="1011745" y="267653"/>
                    </a:lnTo>
                    <a:lnTo>
                      <a:pt x="1011745" y="297371"/>
                    </a:lnTo>
                    <a:lnTo>
                      <a:pt x="773620" y="297371"/>
                    </a:lnTo>
                    <a:lnTo>
                      <a:pt x="773620" y="327089"/>
                    </a:lnTo>
                    <a:lnTo>
                      <a:pt x="446151" y="327089"/>
                    </a:lnTo>
                    <a:lnTo>
                      <a:pt x="446151" y="356807"/>
                    </a:lnTo>
                    <a:lnTo>
                      <a:pt x="356807" y="356807"/>
                    </a:lnTo>
                    <a:lnTo>
                      <a:pt x="356807" y="386525"/>
                    </a:lnTo>
                    <a:lnTo>
                      <a:pt x="327089" y="386525"/>
                    </a:lnTo>
                    <a:lnTo>
                      <a:pt x="327089" y="446056"/>
                    </a:lnTo>
                    <a:lnTo>
                      <a:pt x="356807" y="446056"/>
                    </a:lnTo>
                    <a:lnTo>
                      <a:pt x="356807" y="475774"/>
                    </a:lnTo>
                    <a:lnTo>
                      <a:pt x="446151" y="475774"/>
                    </a:lnTo>
                    <a:lnTo>
                      <a:pt x="446151" y="446056"/>
                    </a:lnTo>
                    <a:lnTo>
                      <a:pt x="475869" y="446056"/>
                    </a:lnTo>
                    <a:lnTo>
                      <a:pt x="475869" y="475774"/>
                    </a:lnTo>
                    <a:lnTo>
                      <a:pt x="505587" y="475774"/>
                    </a:lnTo>
                    <a:lnTo>
                      <a:pt x="505587" y="624554"/>
                    </a:lnTo>
                    <a:lnTo>
                      <a:pt x="535305" y="624554"/>
                    </a:lnTo>
                    <a:lnTo>
                      <a:pt x="535305" y="743617"/>
                    </a:lnTo>
                    <a:lnTo>
                      <a:pt x="565023" y="743617"/>
                    </a:lnTo>
                    <a:lnTo>
                      <a:pt x="565023" y="832961"/>
                    </a:lnTo>
                    <a:lnTo>
                      <a:pt x="594741" y="832961"/>
                    </a:lnTo>
                    <a:lnTo>
                      <a:pt x="594741" y="862679"/>
                    </a:lnTo>
                    <a:lnTo>
                      <a:pt x="624459" y="862679"/>
                    </a:lnTo>
                    <a:lnTo>
                      <a:pt x="624459" y="952024"/>
                    </a:lnTo>
                    <a:lnTo>
                      <a:pt x="654177" y="952024"/>
                    </a:lnTo>
                    <a:lnTo>
                      <a:pt x="654177" y="1041368"/>
                    </a:lnTo>
                    <a:lnTo>
                      <a:pt x="683895" y="1041368"/>
                    </a:lnTo>
                    <a:lnTo>
                      <a:pt x="683895" y="1100900"/>
                    </a:lnTo>
                    <a:lnTo>
                      <a:pt x="654177" y="1100900"/>
                    </a:lnTo>
                    <a:lnTo>
                      <a:pt x="654177" y="1071182"/>
                    </a:lnTo>
                    <a:lnTo>
                      <a:pt x="624459" y="1071182"/>
                    </a:lnTo>
                    <a:lnTo>
                      <a:pt x="624459" y="1100900"/>
                    </a:lnTo>
                    <a:lnTo>
                      <a:pt x="594741" y="1100900"/>
                    </a:lnTo>
                    <a:lnTo>
                      <a:pt x="594741" y="1041368"/>
                    </a:lnTo>
                    <a:lnTo>
                      <a:pt x="624459" y="1041368"/>
                    </a:lnTo>
                    <a:lnTo>
                      <a:pt x="624459" y="981837"/>
                    </a:lnTo>
                    <a:lnTo>
                      <a:pt x="594741" y="981837"/>
                    </a:lnTo>
                    <a:lnTo>
                      <a:pt x="594741" y="952119"/>
                    </a:lnTo>
                    <a:lnTo>
                      <a:pt x="565023" y="952119"/>
                    </a:lnTo>
                    <a:lnTo>
                      <a:pt x="565023" y="922401"/>
                    </a:lnTo>
                    <a:lnTo>
                      <a:pt x="505492" y="922401"/>
                    </a:lnTo>
                    <a:lnTo>
                      <a:pt x="505492" y="892683"/>
                    </a:lnTo>
                    <a:lnTo>
                      <a:pt x="445961" y="892683"/>
                    </a:lnTo>
                    <a:lnTo>
                      <a:pt x="445961" y="862965"/>
                    </a:lnTo>
                    <a:lnTo>
                      <a:pt x="386429" y="862965"/>
                    </a:lnTo>
                    <a:lnTo>
                      <a:pt x="386429" y="833247"/>
                    </a:lnTo>
                    <a:lnTo>
                      <a:pt x="326898" y="833247"/>
                    </a:lnTo>
                    <a:lnTo>
                      <a:pt x="326898" y="803529"/>
                    </a:lnTo>
                    <a:lnTo>
                      <a:pt x="267367" y="803529"/>
                    </a:lnTo>
                    <a:lnTo>
                      <a:pt x="267367" y="773811"/>
                    </a:lnTo>
                    <a:lnTo>
                      <a:pt x="207836" y="773811"/>
                    </a:lnTo>
                    <a:lnTo>
                      <a:pt x="207836" y="744093"/>
                    </a:lnTo>
                    <a:lnTo>
                      <a:pt x="148304" y="744093"/>
                    </a:lnTo>
                    <a:lnTo>
                      <a:pt x="148304" y="714375"/>
                    </a:lnTo>
                    <a:lnTo>
                      <a:pt x="88773" y="714375"/>
                    </a:lnTo>
                    <a:lnTo>
                      <a:pt x="88773" y="684657"/>
                    </a:lnTo>
                    <a:lnTo>
                      <a:pt x="0" y="684657"/>
                    </a:lnTo>
                    <a:lnTo>
                      <a:pt x="0" y="774002"/>
                    </a:lnTo>
                    <a:lnTo>
                      <a:pt x="29718" y="774002"/>
                    </a:lnTo>
                    <a:lnTo>
                      <a:pt x="29718" y="833533"/>
                    </a:lnTo>
                    <a:lnTo>
                      <a:pt x="59436" y="833533"/>
                    </a:lnTo>
                    <a:lnTo>
                      <a:pt x="59436" y="893064"/>
                    </a:lnTo>
                    <a:lnTo>
                      <a:pt x="89154" y="893064"/>
                    </a:lnTo>
                    <a:lnTo>
                      <a:pt x="89154" y="952595"/>
                    </a:lnTo>
                    <a:lnTo>
                      <a:pt x="118872" y="952595"/>
                    </a:lnTo>
                    <a:lnTo>
                      <a:pt x="118872" y="1012127"/>
                    </a:lnTo>
                    <a:lnTo>
                      <a:pt x="148590" y="1012127"/>
                    </a:lnTo>
                    <a:lnTo>
                      <a:pt x="148590" y="1071658"/>
                    </a:lnTo>
                    <a:lnTo>
                      <a:pt x="178308" y="1071658"/>
                    </a:lnTo>
                    <a:lnTo>
                      <a:pt x="178308" y="1131189"/>
                    </a:lnTo>
                    <a:lnTo>
                      <a:pt x="208026" y="1131189"/>
                    </a:lnTo>
                    <a:lnTo>
                      <a:pt x="208026" y="1190720"/>
                    </a:lnTo>
                    <a:lnTo>
                      <a:pt x="237744" y="1190720"/>
                    </a:lnTo>
                    <a:lnTo>
                      <a:pt x="237744" y="1220438"/>
                    </a:lnTo>
                    <a:lnTo>
                      <a:pt x="267462" y="1220438"/>
                    </a:lnTo>
                    <a:lnTo>
                      <a:pt x="267462" y="1250156"/>
                    </a:lnTo>
                    <a:lnTo>
                      <a:pt x="326993" y="1250156"/>
                    </a:lnTo>
                    <a:close/>
                    <a:moveTo>
                      <a:pt x="1309688" y="387096"/>
                    </a:moveTo>
                    <a:lnTo>
                      <a:pt x="1339406" y="387096"/>
                    </a:lnTo>
                    <a:lnTo>
                      <a:pt x="1339406" y="416814"/>
                    </a:lnTo>
                    <a:lnTo>
                      <a:pt x="1309688" y="416814"/>
                    </a:lnTo>
                    <a:lnTo>
                      <a:pt x="1309688" y="38709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7" name="Google Shape;467;p26"/>
            <p:cNvGrpSpPr/>
            <p:nvPr/>
          </p:nvGrpSpPr>
          <p:grpSpPr>
            <a:xfrm>
              <a:off x="4011168" y="1434655"/>
              <a:ext cx="1875282" cy="1785937"/>
              <a:chOff x="4011168" y="1434655"/>
              <a:chExt cx="1875282" cy="1785937"/>
            </a:xfrm>
          </p:grpSpPr>
          <p:grpSp>
            <p:nvGrpSpPr>
              <p:cNvPr id="468" name="Google Shape;468;p26"/>
              <p:cNvGrpSpPr/>
              <p:nvPr/>
            </p:nvGrpSpPr>
            <p:grpSpPr>
              <a:xfrm>
                <a:off x="4874418" y="2208656"/>
                <a:ext cx="208312" cy="238125"/>
                <a:chOff x="4874418" y="2208656"/>
                <a:chExt cx="208312" cy="238125"/>
              </a:xfrm>
            </p:grpSpPr>
            <p:sp>
              <p:nvSpPr>
                <p:cNvPr id="469" name="Google Shape;469;p26"/>
                <p:cNvSpPr/>
                <p:nvPr/>
              </p:nvSpPr>
              <p:spPr>
                <a:xfrm>
                  <a:off x="4933950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0" name="Google Shape;470;p26"/>
                <p:cNvSpPr/>
                <p:nvPr/>
              </p:nvSpPr>
              <p:spPr>
                <a:xfrm>
                  <a:off x="5053012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1" name="Google Shape;471;p26"/>
                <p:cNvSpPr/>
                <p:nvPr/>
              </p:nvSpPr>
              <p:spPr>
                <a:xfrm>
                  <a:off x="4963668" y="2387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2" name="Google Shape;472;p26"/>
                <p:cNvSpPr/>
                <p:nvPr/>
              </p:nvSpPr>
              <p:spPr>
                <a:xfrm>
                  <a:off x="4963668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3" name="Google Shape;473;p26"/>
                <p:cNvSpPr/>
                <p:nvPr/>
              </p:nvSpPr>
              <p:spPr>
                <a:xfrm>
                  <a:off x="4904232" y="2297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4" name="Google Shape;474;p26"/>
                <p:cNvSpPr/>
                <p:nvPr/>
              </p:nvSpPr>
              <p:spPr>
                <a:xfrm>
                  <a:off x="4993481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5" name="Google Shape;475;p26"/>
                <p:cNvSpPr/>
                <p:nvPr/>
              </p:nvSpPr>
              <p:spPr>
                <a:xfrm>
                  <a:off x="5053012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6" name="Google Shape;476;p26"/>
                <p:cNvSpPr/>
                <p:nvPr/>
              </p:nvSpPr>
              <p:spPr>
                <a:xfrm>
                  <a:off x="4963668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7" name="Google Shape;477;p26"/>
                <p:cNvSpPr/>
                <p:nvPr/>
              </p:nvSpPr>
              <p:spPr>
                <a:xfrm>
                  <a:off x="4874418" y="235743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8" name="Google Shape;478;p26"/>
                <p:cNvSpPr/>
                <p:nvPr/>
              </p:nvSpPr>
              <p:spPr>
                <a:xfrm>
                  <a:off x="5023294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79" name="Google Shape;479;p26"/>
                <p:cNvSpPr/>
                <p:nvPr/>
              </p:nvSpPr>
              <p:spPr>
                <a:xfrm>
                  <a:off x="4904231" y="2238374"/>
                  <a:ext cx="148780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593" extrusionOk="0">
                      <a:moveTo>
                        <a:pt x="148781" y="59531"/>
                      </a:moveTo>
                      <a:lnTo>
                        <a:pt x="148781" y="119063"/>
                      </a:lnTo>
                      <a:lnTo>
                        <a:pt x="119063" y="119063"/>
                      </a:lnTo>
                      <a:lnTo>
                        <a:pt x="119063" y="148781"/>
                      </a:lnTo>
                      <a:lnTo>
                        <a:pt x="59436" y="148781"/>
                      </a:lnTo>
                      <a:lnTo>
                        <a:pt x="59436" y="178594"/>
                      </a:lnTo>
                      <a:lnTo>
                        <a:pt x="0" y="178594"/>
                      </a:lnTo>
                      <a:lnTo>
                        <a:pt x="0" y="119063"/>
                      </a:lnTo>
                      <a:lnTo>
                        <a:pt x="29718" y="119063"/>
                      </a:lnTo>
                      <a:lnTo>
                        <a:pt x="29718" y="59531"/>
                      </a:lnTo>
                      <a:lnTo>
                        <a:pt x="59436" y="59531"/>
                      </a:lnTo>
                      <a:lnTo>
                        <a:pt x="59436" y="29718"/>
                      </a:lnTo>
                      <a:lnTo>
                        <a:pt x="89249" y="29718"/>
                      </a:lnTo>
                      <a:lnTo>
                        <a:pt x="89249" y="0"/>
                      </a:lnTo>
                      <a:lnTo>
                        <a:pt x="119063" y="0"/>
                      </a:lnTo>
                      <a:lnTo>
                        <a:pt x="119063" y="59531"/>
                      </a:lnTo>
                      <a:lnTo>
                        <a:pt x="89249" y="59531"/>
                      </a:lnTo>
                      <a:lnTo>
                        <a:pt x="89249" y="89344"/>
                      </a:lnTo>
                      <a:lnTo>
                        <a:pt x="59436" y="89344"/>
                      </a:lnTo>
                      <a:lnTo>
                        <a:pt x="59436" y="119063"/>
                      </a:lnTo>
                      <a:lnTo>
                        <a:pt x="89249" y="119063"/>
                      </a:lnTo>
                      <a:lnTo>
                        <a:pt x="89249" y="89344"/>
                      </a:lnTo>
                      <a:lnTo>
                        <a:pt x="119063" y="89344"/>
                      </a:lnTo>
                      <a:lnTo>
                        <a:pt x="119063" y="59531"/>
                      </a:lnTo>
                      <a:lnTo>
                        <a:pt x="148781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0" name="Google Shape;480;p26"/>
                <p:cNvSpPr/>
                <p:nvPr/>
              </p:nvSpPr>
              <p:spPr>
                <a:xfrm>
                  <a:off x="4874418" y="2416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1" name="Google Shape;481;p26"/>
                <p:cNvSpPr/>
                <p:nvPr/>
              </p:nvSpPr>
              <p:spPr>
                <a:xfrm>
                  <a:off x="4993481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AD0FC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2" name="Google Shape;482;p26"/>
                <p:cNvSpPr/>
                <p:nvPr/>
              </p:nvSpPr>
              <p:spPr>
                <a:xfrm>
                  <a:off x="5023294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3" name="Google Shape;483;p26"/>
                <p:cNvSpPr/>
                <p:nvPr/>
              </p:nvSpPr>
              <p:spPr>
                <a:xfrm>
                  <a:off x="4963668" y="2357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4" name="Google Shape;484;p26"/>
                <p:cNvSpPr/>
                <p:nvPr/>
              </p:nvSpPr>
              <p:spPr>
                <a:xfrm>
                  <a:off x="4904232" y="2387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85" name="Google Shape;485;p26"/>
              <p:cNvGrpSpPr/>
              <p:nvPr/>
            </p:nvGrpSpPr>
            <p:grpSpPr>
              <a:xfrm>
                <a:off x="4338637" y="1702593"/>
                <a:ext cx="1130999" cy="1160812"/>
                <a:chOff x="4338637" y="1702593"/>
                <a:chExt cx="1130999" cy="1160812"/>
              </a:xfrm>
            </p:grpSpPr>
            <p:grpSp>
              <p:nvGrpSpPr>
                <p:cNvPr id="486" name="Google Shape;486;p26"/>
                <p:cNvGrpSpPr/>
                <p:nvPr/>
              </p:nvGrpSpPr>
              <p:grpSpPr>
                <a:xfrm>
                  <a:off x="4338637" y="1702593"/>
                  <a:ext cx="1130999" cy="1160812"/>
                  <a:chOff x="4338637" y="1702593"/>
                  <a:chExt cx="1130999" cy="1160812"/>
                </a:xfrm>
              </p:grpSpPr>
              <p:sp>
                <p:nvSpPr>
                  <p:cNvPr id="487" name="Google Shape;487;p26"/>
                  <p:cNvSpPr/>
                  <p:nvPr/>
                </p:nvSpPr>
                <p:spPr>
                  <a:xfrm>
                    <a:off x="4695825" y="2476499"/>
                    <a:ext cx="29718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0"/>
                        </a:lnTo>
                        <a:lnTo>
                          <a:pt x="0" y="14878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6"/>
                  <p:cNvSpPr/>
                  <p:nvPr/>
                </p:nvSpPr>
                <p:spPr>
                  <a:xfrm>
                    <a:off x="4547044" y="2059780"/>
                    <a:ext cx="29717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6"/>
                  <p:cNvSpPr/>
                  <p:nvPr/>
                </p:nvSpPr>
                <p:spPr>
                  <a:xfrm>
                    <a:off x="4666107" y="238715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6"/>
                  <p:cNvSpPr/>
                  <p:nvPr/>
                </p:nvSpPr>
                <p:spPr>
                  <a:xfrm>
                    <a:off x="4666107" y="2625280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1" name="Google Shape;491;p26"/>
                  <p:cNvSpPr/>
                  <p:nvPr/>
                </p:nvSpPr>
                <p:spPr>
                  <a:xfrm>
                    <a:off x="4576762" y="2178843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2" name="Google Shape;492;p26"/>
                  <p:cNvSpPr/>
                  <p:nvPr/>
                </p:nvSpPr>
                <p:spPr>
                  <a:xfrm>
                    <a:off x="4636293" y="229790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6"/>
                  <p:cNvSpPr/>
                  <p:nvPr/>
                </p:nvSpPr>
                <p:spPr>
                  <a:xfrm>
                    <a:off x="4636293" y="271462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6"/>
                  <p:cNvSpPr/>
                  <p:nvPr/>
                </p:nvSpPr>
                <p:spPr>
                  <a:xfrm>
                    <a:off x="4606480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6"/>
                  <p:cNvSpPr/>
                  <p:nvPr/>
                </p:nvSpPr>
                <p:spPr>
                  <a:xfrm>
                    <a:off x="4606480" y="280396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6"/>
                  <p:cNvSpPr/>
                  <p:nvPr/>
                </p:nvSpPr>
                <p:spPr>
                  <a:xfrm>
                    <a:off x="5439918" y="2446781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6"/>
                  <p:cNvSpPr/>
                  <p:nvPr/>
                </p:nvSpPr>
                <p:spPr>
                  <a:xfrm>
                    <a:off x="5291137" y="2000249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8" name="Google Shape;498;p26"/>
                  <p:cNvSpPr/>
                  <p:nvPr/>
                </p:nvSpPr>
                <p:spPr>
                  <a:xfrm>
                    <a:off x="5410200" y="2327719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9" name="Google Shape;499;p26"/>
                  <p:cNvSpPr/>
                  <p:nvPr/>
                </p:nvSpPr>
                <p:spPr>
                  <a:xfrm>
                    <a:off x="5410200" y="256584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0" name="Google Shape;500;p26"/>
                  <p:cNvSpPr/>
                  <p:nvPr/>
                </p:nvSpPr>
                <p:spPr>
                  <a:xfrm>
                    <a:off x="5320855" y="2119312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6"/>
                  <p:cNvSpPr/>
                  <p:nvPr/>
                </p:nvSpPr>
                <p:spPr>
                  <a:xfrm>
                    <a:off x="5380482" y="223837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6"/>
                  <p:cNvSpPr/>
                  <p:nvPr/>
                </p:nvSpPr>
                <p:spPr>
                  <a:xfrm>
                    <a:off x="5380482" y="2655093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6"/>
                  <p:cNvSpPr/>
                  <p:nvPr/>
                </p:nvSpPr>
                <p:spPr>
                  <a:xfrm>
                    <a:off x="5350668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6"/>
                  <p:cNvSpPr/>
                  <p:nvPr/>
                </p:nvSpPr>
                <p:spPr>
                  <a:xfrm>
                    <a:off x="5350668" y="274434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6"/>
                  <p:cNvSpPr/>
                  <p:nvPr/>
                </p:nvSpPr>
                <p:spPr>
                  <a:xfrm>
                    <a:off x="4636293" y="2833687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6" name="Google Shape;506;p26"/>
                  <p:cNvSpPr/>
                  <p:nvPr/>
                </p:nvSpPr>
                <p:spPr>
                  <a:xfrm>
                    <a:off x="4874418" y="2803969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7" name="Google Shape;507;p26"/>
                  <p:cNvSpPr/>
                  <p:nvPr/>
                </p:nvSpPr>
                <p:spPr>
                  <a:xfrm>
                    <a:off x="5112543" y="2774155"/>
                    <a:ext cx="238125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8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6"/>
                  <p:cNvSpPr/>
                  <p:nvPr/>
                </p:nvSpPr>
                <p:spPr>
                  <a:xfrm>
                    <a:off x="4517231" y="1910905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6"/>
                  <p:cNvSpPr/>
                  <p:nvPr/>
                </p:nvSpPr>
                <p:spPr>
                  <a:xfrm>
                    <a:off x="4487418" y="1881187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6"/>
                  <p:cNvSpPr/>
                  <p:nvPr/>
                </p:nvSpPr>
                <p:spPr>
                  <a:xfrm>
                    <a:off x="4487418" y="1791842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6"/>
                  <p:cNvSpPr/>
                  <p:nvPr/>
                </p:nvSpPr>
                <p:spPr>
                  <a:xfrm>
                    <a:off x="4517231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6"/>
                  <p:cNvSpPr/>
                  <p:nvPr/>
                </p:nvSpPr>
                <p:spPr>
                  <a:xfrm>
                    <a:off x="4487418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3" name="Google Shape;513;p26"/>
                  <p:cNvSpPr/>
                  <p:nvPr/>
                </p:nvSpPr>
                <p:spPr>
                  <a:xfrm>
                    <a:off x="4457700" y="1851469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4" name="Google Shape;514;p26"/>
                  <p:cNvSpPr/>
                  <p:nvPr/>
                </p:nvSpPr>
                <p:spPr>
                  <a:xfrm>
                    <a:off x="4457700" y="1821655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6"/>
                  <p:cNvSpPr/>
                  <p:nvPr/>
                </p:nvSpPr>
                <p:spPr>
                  <a:xfrm>
                    <a:off x="4368355" y="1881187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6"/>
                  <p:cNvSpPr/>
                  <p:nvPr/>
                </p:nvSpPr>
                <p:spPr>
                  <a:xfrm>
                    <a:off x="4368355" y="1791842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6"/>
                  <p:cNvSpPr/>
                  <p:nvPr/>
                </p:nvSpPr>
                <p:spPr>
                  <a:xfrm>
                    <a:off x="4368355" y="1821655"/>
                    <a:ext cx="89344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59531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FFD7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6"/>
                  <p:cNvSpPr/>
                  <p:nvPr/>
                </p:nvSpPr>
                <p:spPr>
                  <a:xfrm>
                    <a:off x="4338637" y="1821655"/>
                    <a:ext cx="29717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6"/>
                  <p:cNvSpPr/>
                  <p:nvPr/>
                </p:nvSpPr>
                <p:spPr>
                  <a:xfrm>
                    <a:off x="5320855" y="1702593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0" name="Google Shape;520;p26"/>
                  <p:cNvSpPr/>
                  <p:nvPr/>
                </p:nvSpPr>
                <p:spPr>
                  <a:xfrm>
                    <a:off x="5350668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1" name="Google Shape;521;p26"/>
                  <p:cNvSpPr/>
                  <p:nvPr/>
                </p:nvSpPr>
                <p:spPr>
                  <a:xfrm>
                    <a:off x="5320855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DD58D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6"/>
                  <p:cNvSpPr/>
                  <p:nvPr/>
                </p:nvSpPr>
                <p:spPr>
                  <a:xfrm>
                    <a:off x="5380482" y="1732406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6"/>
                  <p:cNvSpPr/>
                  <p:nvPr/>
                </p:nvSpPr>
                <p:spPr>
                  <a:xfrm>
                    <a:off x="5291137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6"/>
                  <p:cNvSpPr/>
                  <p:nvPr/>
                </p:nvSpPr>
                <p:spPr>
                  <a:xfrm>
                    <a:off x="5320855" y="1732406"/>
                    <a:ext cx="59626" cy="59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26" h="59435" extrusionOk="0">
                        <a:moveTo>
                          <a:pt x="59627" y="0"/>
                        </a:moveTo>
                        <a:lnTo>
                          <a:pt x="59627" y="59436"/>
                        </a:lnTo>
                        <a:lnTo>
                          <a:pt x="29813" y="59436"/>
                        </a:lnTo>
                        <a:lnTo>
                          <a:pt x="29813" y="29718"/>
                        </a:lnTo>
                        <a:lnTo>
                          <a:pt x="0" y="29718"/>
                        </a:lnTo>
                        <a:lnTo>
                          <a:pt x="0" y="0"/>
                        </a:lnTo>
                        <a:lnTo>
                          <a:pt x="59627" y="0"/>
                        </a:lnTo>
                        <a:close/>
                      </a:path>
                    </a:pathLst>
                  </a:custGeom>
                  <a:solidFill>
                    <a:srgbClr val="FFD7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6"/>
                  <p:cNvSpPr/>
                  <p:nvPr/>
                </p:nvSpPr>
                <p:spPr>
                  <a:xfrm>
                    <a:off x="5291137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6"/>
                  <p:cNvSpPr/>
                  <p:nvPr/>
                </p:nvSpPr>
                <p:spPr>
                  <a:xfrm>
                    <a:off x="5320855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7" name="Google Shape;527;p26"/>
                  <p:cNvSpPr/>
                  <p:nvPr/>
                </p:nvSpPr>
                <p:spPr>
                  <a:xfrm>
                    <a:off x="4785169" y="1881187"/>
                    <a:ext cx="238125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7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8" name="Google Shape;528;p26"/>
                  <p:cNvSpPr/>
                  <p:nvPr/>
                </p:nvSpPr>
                <p:spPr>
                  <a:xfrm>
                    <a:off x="5023294" y="1851469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6"/>
                  <p:cNvSpPr/>
                  <p:nvPr/>
                </p:nvSpPr>
                <p:spPr>
                  <a:xfrm>
                    <a:off x="4606480" y="2029967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6"/>
                  <p:cNvSpPr/>
                  <p:nvPr/>
                </p:nvSpPr>
                <p:spPr>
                  <a:xfrm>
                    <a:off x="4814887" y="2000249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6"/>
                  <p:cNvSpPr/>
                  <p:nvPr/>
                </p:nvSpPr>
                <p:spPr>
                  <a:xfrm>
                    <a:off x="4993481" y="1970531"/>
                    <a:ext cx="208406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7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6"/>
                  <p:cNvSpPr/>
                  <p:nvPr/>
                </p:nvSpPr>
                <p:spPr>
                  <a:xfrm>
                    <a:off x="4636293" y="2149030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6"/>
                  <p:cNvSpPr/>
                  <p:nvPr/>
                </p:nvSpPr>
                <p:spPr>
                  <a:xfrm>
                    <a:off x="4844605" y="2119312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4" name="Google Shape;534;p26"/>
                  <p:cNvSpPr/>
                  <p:nvPr/>
                </p:nvSpPr>
                <p:spPr>
                  <a:xfrm>
                    <a:off x="5023294" y="2089594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5" name="Google Shape;535;p26"/>
                  <p:cNvSpPr/>
                  <p:nvPr/>
                </p:nvSpPr>
                <p:spPr>
                  <a:xfrm>
                    <a:off x="4695825" y="2268092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6"/>
                  <p:cNvSpPr/>
                  <p:nvPr/>
                </p:nvSpPr>
                <p:spPr>
                  <a:xfrm>
                    <a:off x="4904232" y="2238374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6"/>
                  <p:cNvSpPr/>
                  <p:nvPr/>
                </p:nvSpPr>
                <p:spPr>
                  <a:xfrm>
                    <a:off x="5082730" y="2208656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6"/>
                  <p:cNvSpPr/>
                  <p:nvPr/>
                </p:nvSpPr>
                <p:spPr>
                  <a:xfrm>
                    <a:off x="4755356" y="2387155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6"/>
                  <p:cNvSpPr/>
                  <p:nvPr/>
                </p:nvSpPr>
                <p:spPr>
                  <a:xfrm>
                    <a:off x="4963668" y="2357437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6"/>
                  <p:cNvSpPr/>
                  <p:nvPr/>
                </p:nvSpPr>
                <p:spPr>
                  <a:xfrm>
                    <a:off x="5142357" y="2327719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1" name="Google Shape;541;p26"/>
                  <p:cNvSpPr/>
                  <p:nvPr/>
                </p:nvSpPr>
                <p:spPr>
                  <a:xfrm>
                    <a:off x="4785169" y="2506217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2" name="Google Shape;542;p26"/>
                  <p:cNvSpPr/>
                  <p:nvPr/>
                </p:nvSpPr>
                <p:spPr>
                  <a:xfrm>
                    <a:off x="4993481" y="2476499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6"/>
                  <p:cNvSpPr/>
                  <p:nvPr/>
                </p:nvSpPr>
                <p:spPr>
                  <a:xfrm>
                    <a:off x="5172075" y="2446781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6"/>
                  <p:cNvSpPr/>
                  <p:nvPr/>
                </p:nvSpPr>
                <p:spPr>
                  <a:xfrm>
                    <a:off x="4755356" y="2625280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6"/>
                  <p:cNvSpPr/>
                  <p:nvPr/>
                </p:nvSpPr>
                <p:spPr>
                  <a:xfrm>
                    <a:off x="5142357" y="2565844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6"/>
                  <p:cNvSpPr/>
                  <p:nvPr/>
                </p:nvSpPr>
                <p:spPr>
                  <a:xfrm>
                    <a:off x="4725543" y="2744342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6"/>
                  <p:cNvSpPr/>
                  <p:nvPr/>
                </p:nvSpPr>
                <p:spPr>
                  <a:xfrm>
                    <a:off x="4933950" y="2714624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8" name="Google Shape;548;p26"/>
                  <p:cNvSpPr/>
                  <p:nvPr/>
                </p:nvSpPr>
                <p:spPr>
                  <a:xfrm>
                    <a:off x="4547235" y="1881187"/>
                    <a:ext cx="892682" cy="952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682" h="952500" extrusionOk="0">
                        <a:moveTo>
                          <a:pt x="862965" y="565595"/>
                        </a:moveTo>
                        <a:lnTo>
                          <a:pt x="862965" y="446532"/>
                        </a:lnTo>
                        <a:lnTo>
                          <a:pt x="833247" y="446532"/>
                        </a:lnTo>
                        <a:lnTo>
                          <a:pt x="833247" y="357188"/>
                        </a:lnTo>
                        <a:lnTo>
                          <a:pt x="803529" y="357188"/>
                        </a:lnTo>
                        <a:lnTo>
                          <a:pt x="803529" y="327469"/>
                        </a:lnTo>
                        <a:lnTo>
                          <a:pt x="773811" y="327469"/>
                        </a:lnTo>
                        <a:lnTo>
                          <a:pt x="773811" y="238125"/>
                        </a:lnTo>
                        <a:lnTo>
                          <a:pt x="744093" y="238125"/>
                        </a:lnTo>
                        <a:lnTo>
                          <a:pt x="744093" y="119063"/>
                        </a:lnTo>
                        <a:lnTo>
                          <a:pt x="714375" y="119063"/>
                        </a:lnTo>
                        <a:lnTo>
                          <a:pt x="714375" y="0"/>
                        </a:lnTo>
                        <a:lnTo>
                          <a:pt x="476250" y="0"/>
                        </a:lnTo>
                        <a:lnTo>
                          <a:pt x="476250" y="29718"/>
                        </a:lnTo>
                        <a:lnTo>
                          <a:pt x="238125" y="29718"/>
                        </a:lnTo>
                        <a:lnTo>
                          <a:pt x="238125" y="59436"/>
                        </a:lnTo>
                        <a:lnTo>
                          <a:pt x="0" y="59436"/>
                        </a:lnTo>
                        <a:lnTo>
                          <a:pt x="0" y="178498"/>
                        </a:lnTo>
                        <a:lnTo>
                          <a:pt x="29718" y="178498"/>
                        </a:lnTo>
                        <a:lnTo>
                          <a:pt x="29718" y="297561"/>
                        </a:lnTo>
                        <a:lnTo>
                          <a:pt x="59436" y="297561"/>
                        </a:lnTo>
                        <a:lnTo>
                          <a:pt x="59436" y="386906"/>
                        </a:lnTo>
                        <a:lnTo>
                          <a:pt x="89154" y="386906"/>
                        </a:lnTo>
                        <a:lnTo>
                          <a:pt x="89154" y="416623"/>
                        </a:lnTo>
                        <a:lnTo>
                          <a:pt x="118872" y="416623"/>
                        </a:lnTo>
                        <a:lnTo>
                          <a:pt x="118872" y="505968"/>
                        </a:lnTo>
                        <a:lnTo>
                          <a:pt x="148590" y="505968"/>
                        </a:lnTo>
                        <a:lnTo>
                          <a:pt x="148590" y="595313"/>
                        </a:lnTo>
                        <a:lnTo>
                          <a:pt x="178308" y="595313"/>
                        </a:lnTo>
                        <a:lnTo>
                          <a:pt x="178308" y="744093"/>
                        </a:lnTo>
                        <a:lnTo>
                          <a:pt x="148590" y="744093"/>
                        </a:lnTo>
                        <a:lnTo>
                          <a:pt x="148590" y="833438"/>
                        </a:lnTo>
                        <a:lnTo>
                          <a:pt x="118872" y="833438"/>
                        </a:lnTo>
                        <a:lnTo>
                          <a:pt x="118872" y="922782"/>
                        </a:lnTo>
                        <a:lnTo>
                          <a:pt x="89154" y="922782"/>
                        </a:lnTo>
                        <a:lnTo>
                          <a:pt x="89154" y="952500"/>
                        </a:lnTo>
                        <a:lnTo>
                          <a:pt x="327279" y="952500"/>
                        </a:lnTo>
                        <a:lnTo>
                          <a:pt x="327279" y="922782"/>
                        </a:lnTo>
                        <a:lnTo>
                          <a:pt x="565404" y="922782"/>
                        </a:lnTo>
                        <a:lnTo>
                          <a:pt x="565404" y="893064"/>
                        </a:lnTo>
                        <a:lnTo>
                          <a:pt x="803529" y="893064"/>
                        </a:lnTo>
                        <a:lnTo>
                          <a:pt x="803529" y="863346"/>
                        </a:lnTo>
                        <a:lnTo>
                          <a:pt x="833247" y="863346"/>
                        </a:lnTo>
                        <a:lnTo>
                          <a:pt x="833247" y="774001"/>
                        </a:lnTo>
                        <a:lnTo>
                          <a:pt x="862965" y="774001"/>
                        </a:lnTo>
                        <a:lnTo>
                          <a:pt x="862965" y="684657"/>
                        </a:lnTo>
                        <a:lnTo>
                          <a:pt x="892683" y="684657"/>
                        </a:lnTo>
                        <a:lnTo>
                          <a:pt x="892683" y="565595"/>
                        </a:lnTo>
                        <a:lnTo>
                          <a:pt x="862965" y="565595"/>
                        </a:lnTo>
                        <a:close/>
                        <a:moveTo>
                          <a:pt x="803434" y="446532"/>
                        </a:moveTo>
                        <a:lnTo>
                          <a:pt x="803434" y="476250"/>
                        </a:lnTo>
                        <a:lnTo>
                          <a:pt x="595027" y="476250"/>
                        </a:lnTo>
                        <a:lnTo>
                          <a:pt x="595027" y="505968"/>
                        </a:lnTo>
                        <a:lnTo>
                          <a:pt x="416433" y="505968"/>
                        </a:lnTo>
                        <a:lnTo>
                          <a:pt x="416433" y="535686"/>
                        </a:lnTo>
                        <a:lnTo>
                          <a:pt x="208026" y="535686"/>
                        </a:lnTo>
                        <a:lnTo>
                          <a:pt x="208026" y="505968"/>
                        </a:lnTo>
                        <a:lnTo>
                          <a:pt x="416433" y="505968"/>
                        </a:lnTo>
                        <a:lnTo>
                          <a:pt x="416433" y="476250"/>
                        </a:lnTo>
                        <a:lnTo>
                          <a:pt x="595027" y="476250"/>
                        </a:lnTo>
                        <a:lnTo>
                          <a:pt x="595027" y="446532"/>
                        </a:lnTo>
                        <a:lnTo>
                          <a:pt x="803434" y="446532"/>
                        </a:lnTo>
                        <a:close/>
                        <a:moveTo>
                          <a:pt x="59341" y="178689"/>
                        </a:moveTo>
                        <a:lnTo>
                          <a:pt x="59341" y="148971"/>
                        </a:lnTo>
                        <a:lnTo>
                          <a:pt x="267748" y="148971"/>
                        </a:lnTo>
                        <a:lnTo>
                          <a:pt x="267748" y="119253"/>
                        </a:lnTo>
                        <a:lnTo>
                          <a:pt x="446342" y="119253"/>
                        </a:lnTo>
                        <a:lnTo>
                          <a:pt x="446342" y="89535"/>
                        </a:lnTo>
                        <a:lnTo>
                          <a:pt x="654749" y="89535"/>
                        </a:lnTo>
                        <a:lnTo>
                          <a:pt x="654749" y="119253"/>
                        </a:lnTo>
                        <a:lnTo>
                          <a:pt x="446342" y="119253"/>
                        </a:lnTo>
                        <a:lnTo>
                          <a:pt x="446342" y="148971"/>
                        </a:lnTo>
                        <a:lnTo>
                          <a:pt x="267748" y="148971"/>
                        </a:lnTo>
                        <a:lnTo>
                          <a:pt x="267748" y="178689"/>
                        </a:lnTo>
                        <a:lnTo>
                          <a:pt x="59341" y="178689"/>
                        </a:lnTo>
                        <a:close/>
                        <a:moveTo>
                          <a:pt x="89059" y="297752"/>
                        </a:moveTo>
                        <a:lnTo>
                          <a:pt x="89059" y="268034"/>
                        </a:lnTo>
                        <a:lnTo>
                          <a:pt x="297466" y="268034"/>
                        </a:lnTo>
                        <a:lnTo>
                          <a:pt x="297466" y="238315"/>
                        </a:lnTo>
                        <a:lnTo>
                          <a:pt x="476059" y="238315"/>
                        </a:lnTo>
                        <a:lnTo>
                          <a:pt x="476059" y="208598"/>
                        </a:lnTo>
                        <a:lnTo>
                          <a:pt x="684466" y="208598"/>
                        </a:lnTo>
                        <a:lnTo>
                          <a:pt x="684466" y="238315"/>
                        </a:lnTo>
                        <a:lnTo>
                          <a:pt x="476059" y="238315"/>
                        </a:lnTo>
                        <a:lnTo>
                          <a:pt x="476059" y="268034"/>
                        </a:lnTo>
                        <a:lnTo>
                          <a:pt x="297466" y="268034"/>
                        </a:lnTo>
                        <a:lnTo>
                          <a:pt x="297466" y="297752"/>
                        </a:lnTo>
                        <a:lnTo>
                          <a:pt x="89059" y="297752"/>
                        </a:lnTo>
                        <a:close/>
                        <a:moveTo>
                          <a:pt x="148590" y="416814"/>
                        </a:moveTo>
                        <a:lnTo>
                          <a:pt x="148590" y="387096"/>
                        </a:lnTo>
                        <a:lnTo>
                          <a:pt x="356997" y="387096"/>
                        </a:lnTo>
                        <a:lnTo>
                          <a:pt x="356997" y="357378"/>
                        </a:lnTo>
                        <a:lnTo>
                          <a:pt x="535591" y="357378"/>
                        </a:lnTo>
                        <a:lnTo>
                          <a:pt x="535591" y="327660"/>
                        </a:lnTo>
                        <a:lnTo>
                          <a:pt x="743998" y="327660"/>
                        </a:lnTo>
                        <a:lnTo>
                          <a:pt x="743998" y="357378"/>
                        </a:lnTo>
                        <a:lnTo>
                          <a:pt x="535591" y="357378"/>
                        </a:lnTo>
                        <a:lnTo>
                          <a:pt x="535591" y="387096"/>
                        </a:lnTo>
                        <a:lnTo>
                          <a:pt x="356997" y="387096"/>
                        </a:lnTo>
                        <a:lnTo>
                          <a:pt x="356997" y="416814"/>
                        </a:lnTo>
                        <a:lnTo>
                          <a:pt x="148590" y="416814"/>
                        </a:lnTo>
                        <a:close/>
                        <a:moveTo>
                          <a:pt x="773620" y="833533"/>
                        </a:moveTo>
                        <a:lnTo>
                          <a:pt x="565213" y="833533"/>
                        </a:lnTo>
                        <a:lnTo>
                          <a:pt x="565213" y="863251"/>
                        </a:lnTo>
                        <a:lnTo>
                          <a:pt x="386620" y="863251"/>
                        </a:lnTo>
                        <a:lnTo>
                          <a:pt x="386620" y="892969"/>
                        </a:lnTo>
                        <a:lnTo>
                          <a:pt x="178213" y="892969"/>
                        </a:lnTo>
                        <a:lnTo>
                          <a:pt x="178213" y="863251"/>
                        </a:lnTo>
                        <a:lnTo>
                          <a:pt x="386620" y="863251"/>
                        </a:lnTo>
                        <a:lnTo>
                          <a:pt x="386620" y="833533"/>
                        </a:lnTo>
                        <a:lnTo>
                          <a:pt x="565213" y="833533"/>
                        </a:lnTo>
                        <a:lnTo>
                          <a:pt x="565213" y="803815"/>
                        </a:lnTo>
                        <a:lnTo>
                          <a:pt x="773620" y="803815"/>
                        </a:lnTo>
                        <a:lnTo>
                          <a:pt x="773620" y="833533"/>
                        </a:lnTo>
                        <a:close/>
                        <a:moveTo>
                          <a:pt x="803339" y="714470"/>
                        </a:moveTo>
                        <a:lnTo>
                          <a:pt x="594932" y="714470"/>
                        </a:lnTo>
                        <a:lnTo>
                          <a:pt x="594932" y="744188"/>
                        </a:lnTo>
                        <a:lnTo>
                          <a:pt x="416338" y="744188"/>
                        </a:lnTo>
                        <a:lnTo>
                          <a:pt x="416338" y="773906"/>
                        </a:lnTo>
                        <a:lnTo>
                          <a:pt x="207931" y="773906"/>
                        </a:lnTo>
                        <a:lnTo>
                          <a:pt x="207931" y="744188"/>
                        </a:lnTo>
                        <a:lnTo>
                          <a:pt x="416338" y="744188"/>
                        </a:lnTo>
                        <a:lnTo>
                          <a:pt x="416338" y="714470"/>
                        </a:lnTo>
                        <a:lnTo>
                          <a:pt x="594932" y="714470"/>
                        </a:lnTo>
                        <a:lnTo>
                          <a:pt x="594932" y="684752"/>
                        </a:lnTo>
                        <a:lnTo>
                          <a:pt x="803339" y="684752"/>
                        </a:lnTo>
                        <a:lnTo>
                          <a:pt x="803339" y="714470"/>
                        </a:lnTo>
                        <a:close/>
                        <a:moveTo>
                          <a:pt x="833057" y="595408"/>
                        </a:moveTo>
                        <a:lnTo>
                          <a:pt x="624650" y="595408"/>
                        </a:lnTo>
                        <a:lnTo>
                          <a:pt x="624650" y="625126"/>
                        </a:lnTo>
                        <a:lnTo>
                          <a:pt x="446056" y="625126"/>
                        </a:lnTo>
                        <a:lnTo>
                          <a:pt x="446056" y="654844"/>
                        </a:lnTo>
                        <a:lnTo>
                          <a:pt x="237649" y="654844"/>
                        </a:lnTo>
                        <a:lnTo>
                          <a:pt x="237649" y="625126"/>
                        </a:lnTo>
                        <a:lnTo>
                          <a:pt x="446056" y="625126"/>
                        </a:lnTo>
                        <a:lnTo>
                          <a:pt x="446056" y="595408"/>
                        </a:lnTo>
                        <a:lnTo>
                          <a:pt x="624650" y="595408"/>
                        </a:lnTo>
                        <a:lnTo>
                          <a:pt x="624650" y="565690"/>
                        </a:lnTo>
                        <a:lnTo>
                          <a:pt x="833057" y="565690"/>
                        </a:lnTo>
                        <a:lnTo>
                          <a:pt x="833057" y="59540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9" name="Google Shape;549;p26"/>
                  <p:cNvSpPr/>
                  <p:nvPr/>
                </p:nvSpPr>
                <p:spPr>
                  <a:xfrm>
                    <a:off x="5112543" y="2684906"/>
                    <a:ext cx="208406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6" h="29718" extrusionOk="0">
                        <a:moveTo>
                          <a:pt x="0" y="0"/>
                        </a:moveTo>
                        <a:lnTo>
                          <a:pt x="208407" y="0"/>
                        </a:lnTo>
                        <a:lnTo>
                          <a:pt x="208407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6"/>
                  <p:cNvSpPr/>
                  <p:nvPr/>
                </p:nvSpPr>
                <p:spPr>
                  <a:xfrm>
                    <a:off x="4487418" y="1762124"/>
                    <a:ext cx="297656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56" h="29717" extrusionOk="0">
                        <a:moveTo>
                          <a:pt x="0" y="0"/>
                        </a:moveTo>
                        <a:lnTo>
                          <a:pt x="297656" y="0"/>
                        </a:lnTo>
                        <a:lnTo>
                          <a:pt x="297656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6"/>
                  <p:cNvSpPr/>
                  <p:nvPr/>
                </p:nvSpPr>
                <p:spPr>
                  <a:xfrm>
                    <a:off x="4785169" y="1732406"/>
                    <a:ext cx="238125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9717" extrusionOk="0">
                        <a:moveTo>
                          <a:pt x="0" y="0"/>
                        </a:moveTo>
                        <a:lnTo>
                          <a:pt x="238125" y="0"/>
                        </a:lnTo>
                        <a:lnTo>
                          <a:pt x="23812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6"/>
                  <p:cNvSpPr/>
                  <p:nvPr/>
                </p:nvSpPr>
                <p:spPr>
                  <a:xfrm>
                    <a:off x="4517231" y="1732406"/>
                    <a:ext cx="803624" cy="1784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3624" h="178498" extrusionOk="0">
                        <a:moveTo>
                          <a:pt x="803624" y="29718"/>
                        </a:moveTo>
                        <a:lnTo>
                          <a:pt x="803624" y="89249"/>
                        </a:lnTo>
                        <a:lnTo>
                          <a:pt x="773906" y="89249"/>
                        </a:lnTo>
                        <a:lnTo>
                          <a:pt x="773906" y="119063"/>
                        </a:lnTo>
                        <a:lnTo>
                          <a:pt x="506063" y="119063"/>
                        </a:lnTo>
                        <a:lnTo>
                          <a:pt x="506063" y="148780"/>
                        </a:lnTo>
                        <a:lnTo>
                          <a:pt x="267938" y="148780"/>
                        </a:lnTo>
                        <a:lnTo>
                          <a:pt x="267938" y="178498"/>
                        </a:lnTo>
                        <a:lnTo>
                          <a:pt x="0" y="178498"/>
                        </a:lnTo>
                        <a:lnTo>
                          <a:pt x="0" y="148780"/>
                        </a:lnTo>
                        <a:lnTo>
                          <a:pt x="29813" y="148780"/>
                        </a:lnTo>
                        <a:lnTo>
                          <a:pt x="29813" y="89249"/>
                        </a:lnTo>
                        <a:lnTo>
                          <a:pt x="0" y="89249"/>
                        </a:lnTo>
                        <a:lnTo>
                          <a:pt x="0" y="59436"/>
                        </a:lnTo>
                        <a:lnTo>
                          <a:pt x="267938" y="59436"/>
                        </a:lnTo>
                        <a:lnTo>
                          <a:pt x="267938" y="29718"/>
                        </a:lnTo>
                        <a:lnTo>
                          <a:pt x="506063" y="29718"/>
                        </a:lnTo>
                        <a:lnTo>
                          <a:pt x="506063" y="0"/>
                        </a:lnTo>
                        <a:lnTo>
                          <a:pt x="773906" y="0"/>
                        </a:lnTo>
                        <a:lnTo>
                          <a:pt x="773906" y="29718"/>
                        </a:lnTo>
                        <a:lnTo>
                          <a:pt x="803624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6"/>
                  <p:cNvSpPr/>
                  <p:nvPr/>
                </p:nvSpPr>
                <p:spPr>
                  <a:xfrm>
                    <a:off x="5023294" y="1702593"/>
                    <a:ext cx="267843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7843" h="29717" extrusionOk="0">
                        <a:moveTo>
                          <a:pt x="0" y="0"/>
                        </a:moveTo>
                        <a:lnTo>
                          <a:pt x="267843" y="0"/>
                        </a:lnTo>
                        <a:lnTo>
                          <a:pt x="267843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6"/>
                  <p:cNvSpPr/>
                  <p:nvPr/>
                </p:nvSpPr>
                <p:spPr>
                  <a:xfrm>
                    <a:off x="4457700" y="1791842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5" name="Google Shape;555;p26"/>
                  <p:cNvSpPr/>
                  <p:nvPr/>
                </p:nvSpPr>
                <p:spPr>
                  <a:xfrm>
                    <a:off x="4457700" y="1762124"/>
                    <a:ext cx="29717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6" name="Google Shape;556;p26"/>
                  <p:cNvSpPr/>
                  <p:nvPr/>
                </p:nvSpPr>
                <p:spPr>
                  <a:xfrm>
                    <a:off x="4963668" y="2595562"/>
                    <a:ext cx="178593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93" h="29718" extrusionOk="0">
                        <a:moveTo>
                          <a:pt x="0" y="0"/>
                        </a:moveTo>
                        <a:lnTo>
                          <a:pt x="178594" y="0"/>
                        </a:lnTo>
                        <a:lnTo>
                          <a:pt x="178594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7" name="Google Shape;557;p26"/>
                  <p:cNvSpPr/>
                  <p:nvPr/>
                </p:nvSpPr>
                <p:spPr>
                  <a:xfrm>
                    <a:off x="4517231" y="1910905"/>
                    <a:ext cx="29717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0"/>
                        </a:lnTo>
                        <a:lnTo>
                          <a:pt x="0" y="14878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8" name="Google Shape;558;p26"/>
                  <p:cNvSpPr/>
                  <p:nvPr/>
                </p:nvSpPr>
                <p:spPr>
                  <a:xfrm>
                    <a:off x="5261419" y="1851469"/>
                    <a:ext cx="29718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48780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48781"/>
                        </a:lnTo>
                        <a:lnTo>
                          <a:pt x="0" y="14878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9" name="Google Shape;559;p26"/>
                  <p:cNvSpPr/>
                  <p:nvPr/>
                </p:nvSpPr>
                <p:spPr>
                  <a:xfrm>
                    <a:off x="4368355" y="1851469"/>
                    <a:ext cx="89344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7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60" name="Google Shape;560;p26"/>
                <p:cNvSpPr/>
                <p:nvPr/>
              </p:nvSpPr>
              <p:spPr>
                <a:xfrm>
                  <a:off x="463629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26"/>
                <p:cNvSpPr/>
                <p:nvPr/>
              </p:nvSpPr>
              <p:spPr>
                <a:xfrm>
                  <a:off x="5350668" y="2684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26"/>
                <p:cNvSpPr/>
                <p:nvPr/>
              </p:nvSpPr>
              <p:spPr>
                <a:xfrm>
                  <a:off x="4695825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26"/>
                <p:cNvSpPr/>
                <p:nvPr/>
              </p:nvSpPr>
              <p:spPr>
                <a:xfrm>
                  <a:off x="5380482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26"/>
                <p:cNvSpPr/>
                <p:nvPr/>
              </p:nvSpPr>
              <p:spPr>
                <a:xfrm>
                  <a:off x="5410200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26"/>
                <p:cNvSpPr/>
                <p:nvPr/>
              </p:nvSpPr>
              <p:spPr>
                <a:xfrm>
                  <a:off x="5380482" y="23277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26"/>
                <p:cNvSpPr/>
                <p:nvPr/>
              </p:nvSpPr>
              <p:spPr>
                <a:xfrm>
                  <a:off x="4695825" y="2803969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7" name="Google Shape;567;p26"/>
                <p:cNvSpPr/>
                <p:nvPr/>
              </p:nvSpPr>
              <p:spPr>
                <a:xfrm>
                  <a:off x="4547044" y="1940718"/>
                  <a:ext cx="23812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4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8" name="Google Shape;568;p26"/>
                <p:cNvSpPr/>
                <p:nvPr/>
              </p:nvSpPr>
              <p:spPr>
                <a:xfrm>
                  <a:off x="4785169" y="1910905"/>
                  <a:ext cx="238125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9" name="Google Shape;569;p26"/>
                <p:cNvSpPr/>
                <p:nvPr/>
              </p:nvSpPr>
              <p:spPr>
                <a:xfrm>
                  <a:off x="5023294" y="1881187"/>
                  <a:ext cx="238125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17" extrusionOk="0">
                      <a:moveTo>
                        <a:pt x="0" y="0"/>
                      </a:moveTo>
                      <a:lnTo>
                        <a:pt x="238125" y="0"/>
                      </a:lnTo>
                      <a:lnTo>
                        <a:pt x="23812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0" name="Google Shape;570;p26"/>
                <p:cNvSpPr/>
                <p:nvPr/>
              </p:nvSpPr>
              <p:spPr>
                <a:xfrm>
                  <a:off x="4814887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26"/>
                <p:cNvSpPr/>
                <p:nvPr/>
              </p:nvSpPr>
              <p:spPr>
                <a:xfrm>
                  <a:off x="4695825" y="1970531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26"/>
                <p:cNvSpPr/>
                <p:nvPr/>
              </p:nvSpPr>
              <p:spPr>
                <a:xfrm>
                  <a:off x="4547044" y="1970531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26"/>
                <p:cNvSpPr/>
                <p:nvPr/>
              </p:nvSpPr>
              <p:spPr>
                <a:xfrm>
                  <a:off x="4933950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26"/>
                <p:cNvSpPr/>
                <p:nvPr/>
              </p:nvSpPr>
              <p:spPr>
                <a:xfrm>
                  <a:off x="4636293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26"/>
                <p:cNvSpPr/>
                <p:nvPr/>
              </p:nvSpPr>
              <p:spPr>
                <a:xfrm>
                  <a:off x="5053012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26"/>
                <p:cNvSpPr/>
                <p:nvPr/>
              </p:nvSpPr>
              <p:spPr>
                <a:xfrm>
                  <a:off x="5142357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26"/>
                <p:cNvSpPr/>
                <p:nvPr/>
              </p:nvSpPr>
              <p:spPr>
                <a:xfrm>
                  <a:off x="5231606" y="1910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8" name="Google Shape;578;p26"/>
                <p:cNvSpPr/>
                <p:nvPr/>
              </p:nvSpPr>
              <p:spPr>
                <a:xfrm>
                  <a:off x="4963668" y="2774155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1" y="0"/>
                      </a:lnTo>
                      <a:lnTo>
                        <a:pt x="148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9" name="Google Shape;579;p26"/>
                <p:cNvSpPr/>
                <p:nvPr/>
              </p:nvSpPr>
              <p:spPr>
                <a:xfrm>
                  <a:off x="4844605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0" name="Google Shape;580;p26"/>
                <p:cNvSpPr/>
                <p:nvPr/>
              </p:nvSpPr>
              <p:spPr>
                <a:xfrm>
                  <a:off x="5142357" y="2744342"/>
                  <a:ext cx="208406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6" h="29718" extrusionOk="0">
                      <a:moveTo>
                        <a:pt x="0" y="0"/>
                      </a:moveTo>
                      <a:lnTo>
                        <a:pt x="208407" y="0"/>
                      </a:lnTo>
                      <a:lnTo>
                        <a:pt x="208407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1" name="Google Shape;581;p26"/>
                <p:cNvSpPr/>
                <p:nvPr/>
              </p:nvSpPr>
              <p:spPr>
                <a:xfrm>
                  <a:off x="5231606" y="27443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26"/>
                <p:cNvSpPr/>
                <p:nvPr/>
              </p:nvSpPr>
              <p:spPr>
                <a:xfrm>
                  <a:off x="5320855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26"/>
                <p:cNvSpPr/>
                <p:nvPr/>
              </p:nvSpPr>
              <p:spPr>
                <a:xfrm>
                  <a:off x="5291137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26"/>
                <p:cNvSpPr/>
                <p:nvPr/>
              </p:nvSpPr>
              <p:spPr>
                <a:xfrm>
                  <a:off x="5053012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26"/>
                <p:cNvSpPr/>
                <p:nvPr/>
              </p:nvSpPr>
              <p:spPr>
                <a:xfrm>
                  <a:off x="4993481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26"/>
                <p:cNvSpPr/>
                <p:nvPr/>
              </p:nvSpPr>
              <p:spPr>
                <a:xfrm>
                  <a:off x="4963668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26"/>
                <p:cNvSpPr/>
                <p:nvPr/>
              </p:nvSpPr>
              <p:spPr>
                <a:xfrm>
                  <a:off x="4666107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26"/>
                <p:cNvSpPr/>
                <p:nvPr/>
              </p:nvSpPr>
              <p:spPr>
                <a:xfrm>
                  <a:off x="4785169" y="280396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D58D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9" name="Google Shape;589;p26"/>
                <p:cNvSpPr/>
                <p:nvPr/>
              </p:nvSpPr>
              <p:spPr>
                <a:xfrm>
                  <a:off x="463629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0" name="Google Shape;590;p26"/>
                <p:cNvSpPr/>
                <p:nvPr/>
              </p:nvSpPr>
              <p:spPr>
                <a:xfrm>
                  <a:off x="4666107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8C07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1" name="Google Shape;591;p26"/>
                <p:cNvSpPr/>
                <p:nvPr/>
              </p:nvSpPr>
              <p:spPr>
                <a:xfrm>
                  <a:off x="4666107" y="2714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2" name="Google Shape;592;p26"/>
                <p:cNvSpPr/>
                <p:nvPr/>
              </p:nvSpPr>
              <p:spPr>
                <a:xfrm>
                  <a:off x="4636293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3" name="Google Shape;593;p26"/>
                <p:cNvSpPr/>
                <p:nvPr/>
              </p:nvSpPr>
              <p:spPr>
                <a:xfrm>
                  <a:off x="4666107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4" name="Google Shape;594;p26"/>
                <p:cNvSpPr/>
                <p:nvPr/>
              </p:nvSpPr>
              <p:spPr>
                <a:xfrm>
                  <a:off x="4695825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5" name="Google Shape;595;p26"/>
                <p:cNvSpPr/>
                <p:nvPr/>
              </p:nvSpPr>
              <p:spPr>
                <a:xfrm>
                  <a:off x="5380482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6" name="Google Shape;596;p26"/>
                <p:cNvSpPr/>
                <p:nvPr/>
              </p:nvSpPr>
              <p:spPr>
                <a:xfrm>
                  <a:off x="4606480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597;p26"/>
                <p:cNvSpPr/>
                <p:nvPr/>
              </p:nvSpPr>
              <p:spPr>
                <a:xfrm>
                  <a:off x="5142357" y="1821655"/>
                  <a:ext cx="148780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7" extrusionOk="0">
                      <a:moveTo>
                        <a:pt x="0" y="0"/>
                      </a:moveTo>
                      <a:lnTo>
                        <a:pt x="148781" y="0"/>
                      </a:lnTo>
                      <a:lnTo>
                        <a:pt x="148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598;p26"/>
                <p:cNvSpPr/>
                <p:nvPr/>
              </p:nvSpPr>
              <p:spPr>
                <a:xfrm>
                  <a:off x="5350668" y="1732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EF9CE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9" name="Google Shape;599;p26"/>
                <p:cNvSpPr/>
                <p:nvPr/>
              </p:nvSpPr>
              <p:spPr>
                <a:xfrm>
                  <a:off x="4695825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0" name="Google Shape;600;p26"/>
                <p:cNvSpPr/>
                <p:nvPr/>
              </p:nvSpPr>
              <p:spPr>
                <a:xfrm>
                  <a:off x="4517231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01;p26"/>
                <p:cNvSpPr/>
                <p:nvPr/>
              </p:nvSpPr>
              <p:spPr>
                <a:xfrm>
                  <a:off x="4844605" y="1851469"/>
                  <a:ext cx="178593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7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2" name="Google Shape;602;p26"/>
                <p:cNvSpPr/>
                <p:nvPr/>
              </p:nvSpPr>
              <p:spPr>
                <a:xfrm>
                  <a:off x="4695825" y="2536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3" name="Google Shape;603;p26"/>
                <p:cNvSpPr/>
                <p:nvPr/>
              </p:nvSpPr>
              <p:spPr>
                <a:xfrm>
                  <a:off x="4666107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04" name="Google Shape;604;p26"/>
              <p:cNvGrpSpPr/>
              <p:nvPr/>
            </p:nvGrpSpPr>
            <p:grpSpPr>
              <a:xfrm>
                <a:off x="4993481" y="1434655"/>
                <a:ext cx="892969" cy="1012031"/>
                <a:chOff x="4993481" y="1434655"/>
                <a:chExt cx="892969" cy="1012031"/>
              </a:xfrm>
            </p:grpSpPr>
            <p:grpSp>
              <p:nvGrpSpPr>
                <p:cNvPr id="605" name="Google Shape;605;p26"/>
                <p:cNvGrpSpPr/>
                <p:nvPr/>
              </p:nvGrpSpPr>
              <p:grpSpPr>
                <a:xfrm>
                  <a:off x="4993481" y="1434655"/>
                  <a:ext cx="892969" cy="922782"/>
                  <a:chOff x="4993481" y="1434655"/>
                  <a:chExt cx="892969" cy="922782"/>
                </a:xfrm>
              </p:grpSpPr>
              <p:sp>
                <p:nvSpPr>
                  <p:cNvPr id="606" name="Google Shape;606;p26"/>
                  <p:cNvSpPr/>
                  <p:nvPr/>
                </p:nvSpPr>
                <p:spPr>
                  <a:xfrm>
                    <a:off x="4993481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7" name="Google Shape;607;p26"/>
                  <p:cNvSpPr/>
                  <p:nvPr/>
                </p:nvSpPr>
                <p:spPr>
                  <a:xfrm>
                    <a:off x="5053012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6"/>
                  <p:cNvSpPr/>
                  <p:nvPr/>
                </p:nvSpPr>
                <p:spPr>
                  <a:xfrm>
                    <a:off x="5023294" y="2238374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6"/>
                  <p:cNvSpPr/>
                  <p:nvPr/>
                </p:nvSpPr>
                <p:spPr>
                  <a:xfrm>
                    <a:off x="5112543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6"/>
                  <p:cNvSpPr/>
                  <p:nvPr/>
                </p:nvSpPr>
                <p:spPr>
                  <a:xfrm>
                    <a:off x="5142357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6"/>
                  <p:cNvSpPr/>
                  <p:nvPr/>
                </p:nvSpPr>
                <p:spPr>
                  <a:xfrm>
                    <a:off x="5172075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6"/>
                  <p:cNvSpPr/>
                  <p:nvPr/>
                </p:nvSpPr>
                <p:spPr>
                  <a:xfrm>
                    <a:off x="5201793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3" name="Google Shape;613;p26"/>
                  <p:cNvSpPr/>
                  <p:nvPr/>
                </p:nvSpPr>
                <p:spPr>
                  <a:xfrm>
                    <a:off x="5261419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4" name="Google Shape;614;p26"/>
                  <p:cNvSpPr/>
                  <p:nvPr/>
                </p:nvSpPr>
                <p:spPr>
                  <a:xfrm>
                    <a:off x="529113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6"/>
                  <p:cNvSpPr/>
                  <p:nvPr/>
                </p:nvSpPr>
                <p:spPr>
                  <a:xfrm>
                    <a:off x="5320855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6"/>
                  <p:cNvSpPr/>
                  <p:nvPr/>
                </p:nvSpPr>
                <p:spPr>
                  <a:xfrm>
                    <a:off x="5350668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6"/>
                  <p:cNvSpPr/>
                  <p:nvPr/>
                </p:nvSpPr>
                <p:spPr>
                  <a:xfrm>
                    <a:off x="5380482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6"/>
                  <p:cNvSpPr/>
                  <p:nvPr/>
                </p:nvSpPr>
                <p:spPr>
                  <a:xfrm>
                    <a:off x="5410200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6"/>
                  <p:cNvSpPr/>
                  <p:nvPr/>
                </p:nvSpPr>
                <p:spPr>
                  <a:xfrm>
                    <a:off x="5439918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0" name="Google Shape;620;p26"/>
                  <p:cNvSpPr/>
                  <p:nvPr/>
                </p:nvSpPr>
                <p:spPr>
                  <a:xfrm>
                    <a:off x="5469731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1" name="Google Shape;621;p26"/>
                  <p:cNvSpPr/>
                  <p:nvPr/>
                </p:nvSpPr>
                <p:spPr>
                  <a:xfrm>
                    <a:off x="5499544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2" name="Google Shape;622;p26"/>
                  <p:cNvSpPr/>
                  <p:nvPr/>
                </p:nvSpPr>
                <p:spPr>
                  <a:xfrm>
                    <a:off x="5201793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6"/>
                  <p:cNvSpPr/>
                  <p:nvPr/>
                </p:nvSpPr>
                <p:spPr>
                  <a:xfrm>
                    <a:off x="5231606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6"/>
                  <p:cNvSpPr/>
                  <p:nvPr/>
                </p:nvSpPr>
                <p:spPr>
                  <a:xfrm>
                    <a:off x="5261419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6"/>
                  <p:cNvSpPr/>
                  <p:nvPr/>
                </p:nvSpPr>
                <p:spPr>
                  <a:xfrm>
                    <a:off x="5291137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6"/>
                  <p:cNvSpPr/>
                  <p:nvPr/>
                </p:nvSpPr>
                <p:spPr>
                  <a:xfrm>
                    <a:off x="5320855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6"/>
                  <p:cNvSpPr/>
                  <p:nvPr/>
                </p:nvSpPr>
                <p:spPr>
                  <a:xfrm>
                    <a:off x="5350668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8" name="Google Shape;628;p26"/>
                  <p:cNvSpPr/>
                  <p:nvPr/>
                </p:nvSpPr>
                <p:spPr>
                  <a:xfrm>
                    <a:off x="5380482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9" name="Google Shape;629;p26"/>
                  <p:cNvSpPr/>
                  <p:nvPr/>
                </p:nvSpPr>
                <p:spPr>
                  <a:xfrm>
                    <a:off x="5410200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6"/>
                  <p:cNvSpPr/>
                  <p:nvPr/>
                </p:nvSpPr>
                <p:spPr>
                  <a:xfrm>
                    <a:off x="5439918" y="197053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6"/>
                  <p:cNvSpPr/>
                  <p:nvPr/>
                </p:nvSpPr>
                <p:spPr>
                  <a:xfrm>
                    <a:off x="5112543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6"/>
                  <p:cNvSpPr/>
                  <p:nvPr/>
                </p:nvSpPr>
                <p:spPr>
                  <a:xfrm>
                    <a:off x="5082730" y="232771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6"/>
                  <p:cNvSpPr/>
                  <p:nvPr/>
                </p:nvSpPr>
                <p:spPr>
                  <a:xfrm>
                    <a:off x="4993481" y="2178843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6"/>
                  <p:cNvSpPr/>
                  <p:nvPr/>
                </p:nvSpPr>
                <p:spPr>
                  <a:xfrm>
                    <a:off x="5053012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5" name="Google Shape;635;p26"/>
                  <p:cNvSpPr/>
                  <p:nvPr/>
                </p:nvSpPr>
                <p:spPr>
                  <a:xfrm>
                    <a:off x="5112543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6" name="Google Shape;636;p26"/>
                  <p:cNvSpPr/>
                  <p:nvPr/>
                </p:nvSpPr>
                <p:spPr>
                  <a:xfrm>
                    <a:off x="514235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05349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6"/>
                  <p:cNvSpPr/>
                  <p:nvPr/>
                </p:nvSpPr>
                <p:spPr>
                  <a:xfrm>
                    <a:off x="5291137" y="1851469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6"/>
                  <p:cNvSpPr/>
                  <p:nvPr/>
                </p:nvSpPr>
                <p:spPr>
                  <a:xfrm>
                    <a:off x="5142357" y="200024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6"/>
                  <p:cNvSpPr/>
                  <p:nvPr/>
                </p:nvSpPr>
                <p:spPr>
                  <a:xfrm>
                    <a:off x="5172075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6"/>
                  <p:cNvSpPr/>
                  <p:nvPr/>
                </p:nvSpPr>
                <p:spPr>
                  <a:xfrm>
                    <a:off x="5201793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6"/>
                  <p:cNvSpPr/>
                  <p:nvPr/>
                </p:nvSpPr>
                <p:spPr>
                  <a:xfrm>
                    <a:off x="5231606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2" name="Google Shape;642;p26"/>
                  <p:cNvSpPr/>
                  <p:nvPr/>
                </p:nvSpPr>
                <p:spPr>
                  <a:xfrm>
                    <a:off x="5261419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3" name="Google Shape;643;p26"/>
                  <p:cNvSpPr/>
                  <p:nvPr/>
                </p:nvSpPr>
                <p:spPr>
                  <a:xfrm>
                    <a:off x="5023294" y="211931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6"/>
                  <p:cNvSpPr/>
                  <p:nvPr/>
                </p:nvSpPr>
                <p:spPr>
                  <a:xfrm>
                    <a:off x="5082730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6"/>
                  <p:cNvSpPr/>
                  <p:nvPr/>
                </p:nvSpPr>
                <p:spPr>
                  <a:xfrm>
                    <a:off x="5142357" y="226809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6"/>
                  <p:cNvSpPr/>
                  <p:nvPr/>
                </p:nvSpPr>
                <p:spPr>
                  <a:xfrm>
                    <a:off x="5529262" y="2000249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6"/>
                  <p:cNvSpPr/>
                  <p:nvPr/>
                </p:nvSpPr>
                <p:spPr>
                  <a:xfrm>
                    <a:off x="5558980" y="191090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6"/>
                  <p:cNvSpPr/>
                  <p:nvPr/>
                </p:nvSpPr>
                <p:spPr>
                  <a:xfrm>
                    <a:off x="5588793" y="197053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9" name="Google Shape;649;p26"/>
                  <p:cNvSpPr/>
                  <p:nvPr/>
                </p:nvSpPr>
                <p:spPr>
                  <a:xfrm>
                    <a:off x="5558980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0" name="Google Shape;650;p26"/>
                  <p:cNvSpPr/>
                  <p:nvPr/>
                </p:nvSpPr>
                <p:spPr>
                  <a:xfrm>
                    <a:off x="5648325" y="2059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6"/>
                  <p:cNvSpPr/>
                  <p:nvPr/>
                </p:nvSpPr>
                <p:spPr>
                  <a:xfrm>
                    <a:off x="561860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6"/>
                  <p:cNvSpPr/>
                  <p:nvPr/>
                </p:nvSpPr>
                <p:spPr>
                  <a:xfrm>
                    <a:off x="5588793" y="208959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6"/>
                  <p:cNvSpPr/>
                  <p:nvPr/>
                </p:nvSpPr>
                <p:spPr>
                  <a:xfrm>
                    <a:off x="5231606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6"/>
                  <p:cNvSpPr/>
                  <p:nvPr/>
                </p:nvSpPr>
                <p:spPr>
                  <a:xfrm>
                    <a:off x="5231606" y="16430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6"/>
                  <p:cNvSpPr/>
                  <p:nvPr/>
                </p:nvSpPr>
                <p:spPr>
                  <a:xfrm>
                    <a:off x="5261419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6" name="Google Shape;656;p26"/>
                  <p:cNvSpPr/>
                  <p:nvPr/>
                </p:nvSpPr>
                <p:spPr>
                  <a:xfrm>
                    <a:off x="5201793" y="1672780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7" name="Google Shape;657;p26"/>
                  <p:cNvSpPr/>
                  <p:nvPr/>
                </p:nvSpPr>
                <p:spPr>
                  <a:xfrm>
                    <a:off x="5261419" y="1762124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6"/>
                  <p:cNvSpPr/>
                  <p:nvPr/>
                </p:nvSpPr>
                <p:spPr>
                  <a:xfrm>
                    <a:off x="5350668" y="1732406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6"/>
                  <p:cNvSpPr/>
                  <p:nvPr/>
                </p:nvSpPr>
                <p:spPr>
                  <a:xfrm>
                    <a:off x="5291137" y="1702593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6"/>
                  <p:cNvSpPr/>
                  <p:nvPr/>
                </p:nvSpPr>
                <p:spPr>
                  <a:xfrm>
                    <a:off x="5320855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6"/>
                  <p:cNvSpPr/>
                  <p:nvPr/>
                </p:nvSpPr>
                <p:spPr>
                  <a:xfrm>
                    <a:off x="5350668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6"/>
                  <p:cNvSpPr/>
                  <p:nvPr/>
                </p:nvSpPr>
                <p:spPr>
                  <a:xfrm>
                    <a:off x="5410200" y="1762124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3" name="Google Shape;663;p26"/>
                  <p:cNvSpPr/>
                  <p:nvPr/>
                </p:nvSpPr>
                <p:spPr>
                  <a:xfrm>
                    <a:off x="5529262" y="1851469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4" name="Google Shape;664;p26"/>
                  <p:cNvSpPr/>
                  <p:nvPr/>
                </p:nvSpPr>
                <p:spPr>
                  <a:xfrm>
                    <a:off x="5558980" y="179184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6"/>
                  <p:cNvSpPr/>
                  <p:nvPr/>
                </p:nvSpPr>
                <p:spPr>
                  <a:xfrm>
                    <a:off x="5588793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6"/>
                  <p:cNvSpPr/>
                  <p:nvPr/>
                </p:nvSpPr>
                <p:spPr>
                  <a:xfrm>
                    <a:off x="5529262" y="1702593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6"/>
                  <p:cNvSpPr/>
                  <p:nvPr/>
                </p:nvSpPr>
                <p:spPr>
                  <a:xfrm>
                    <a:off x="5558980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6"/>
                  <p:cNvSpPr/>
                  <p:nvPr/>
                </p:nvSpPr>
                <p:spPr>
                  <a:xfrm>
                    <a:off x="5588793" y="16430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6"/>
                  <p:cNvSpPr/>
                  <p:nvPr/>
                </p:nvSpPr>
                <p:spPr>
                  <a:xfrm>
                    <a:off x="5618607" y="16133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0" name="Google Shape;670;p26"/>
                  <p:cNvSpPr/>
                  <p:nvPr/>
                </p:nvSpPr>
                <p:spPr>
                  <a:xfrm>
                    <a:off x="5678043" y="16133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1" name="Google Shape;671;p26"/>
                  <p:cNvSpPr/>
                  <p:nvPr/>
                </p:nvSpPr>
                <p:spPr>
                  <a:xfrm>
                    <a:off x="5767387" y="161334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6"/>
                  <p:cNvSpPr/>
                  <p:nvPr/>
                </p:nvSpPr>
                <p:spPr>
                  <a:xfrm>
                    <a:off x="5678043" y="149428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6"/>
                  <p:cNvSpPr/>
                  <p:nvPr/>
                </p:nvSpPr>
                <p:spPr>
                  <a:xfrm>
                    <a:off x="5707856" y="1464468"/>
                    <a:ext cx="89344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8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6"/>
                  <p:cNvSpPr/>
                  <p:nvPr/>
                </p:nvSpPr>
                <p:spPr>
                  <a:xfrm>
                    <a:off x="5797105" y="1434655"/>
                    <a:ext cx="89344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29718" extrusionOk="0">
                        <a:moveTo>
                          <a:pt x="0" y="0"/>
                        </a:moveTo>
                        <a:lnTo>
                          <a:pt x="89345" y="0"/>
                        </a:lnTo>
                        <a:lnTo>
                          <a:pt x="89345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6"/>
                  <p:cNvSpPr/>
                  <p:nvPr/>
                </p:nvSpPr>
                <p:spPr>
                  <a:xfrm>
                    <a:off x="5707856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6"/>
                  <p:cNvSpPr/>
                  <p:nvPr/>
                </p:nvSpPr>
                <p:spPr>
                  <a:xfrm>
                    <a:off x="5737669" y="15835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7" name="Google Shape;677;p26"/>
                  <p:cNvSpPr/>
                  <p:nvPr/>
                </p:nvSpPr>
                <p:spPr>
                  <a:xfrm>
                    <a:off x="5797105" y="149428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8" name="Google Shape;678;p26"/>
                  <p:cNvSpPr/>
                  <p:nvPr/>
                </p:nvSpPr>
                <p:spPr>
                  <a:xfrm>
                    <a:off x="5767387" y="15239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9" name="Google Shape;679;p26"/>
                  <p:cNvSpPr/>
                  <p:nvPr/>
                </p:nvSpPr>
                <p:spPr>
                  <a:xfrm>
                    <a:off x="5707856" y="1494281"/>
                    <a:ext cx="89249" cy="594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249" h="59435" extrusionOk="0">
                        <a:moveTo>
                          <a:pt x="89249" y="0"/>
                        </a:moveTo>
                        <a:lnTo>
                          <a:pt x="89249" y="29718"/>
                        </a:lnTo>
                        <a:lnTo>
                          <a:pt x="59531" y="29718"/>
                        </a:lnTo>
                        <a:lnTo>
                          <a:pt x="59531" y="59436"/>
                        </a:lnTo>
                        <a:lnTo>
                          <a:pt x="0" y="59436"/>
                        </a:lnTo>
                        <a:lnTo>
                          <a:pt x="0" y="0"/>
                        </a:lnTo>
                        <a:lnTo>
                          <a:pt x="89249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0" name="Google Shape;680;p26"/>
                  <p:cNvSpPr/>
                  <p:nvPr/>
                </p:nvSpPr>
                <p:spPr>
                  <a:xfrm>
                    <a:off x="5737669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1" name="Google Shape;681;p26"/>
                  <p:cNvSpPr/>
                  <p:nvPr/>
                </p:nvSpPr>
                <p:spPr>
                  <a:xfrm>
                    <a:off x="5767387" y="1523999"/>
                    <a:ext cx="59531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89344" extrusionOk="0">
                        <a:moveTo>
                          <a:pt x="59531" y="0"/>
                        </a:moveTo>
                        <a:lnTo>
                          <a:pt x="59531" y="89344"/>
                        </a:lnTo>
                        <a:lnTo>
                          <a:pt x="0" y="89344"/>
                        </a:lnTo>
                        <a:lnTo>
                          <a:pt x="0" y="29718"/>
                        </a:lnTo>
                        <a:lnTo>
                          <a:pt x="29718" y="29718"/>
                        </a:lnTo>
                        <a:lnTo>
                          <a:pt x="29718" y="0"/>
                        </a:lnTo>
                        <a:lnTo>
                          <a:pt x="59531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2" name="Google Shape;682;p26"/>
                  <p:cNvSpPr/>
                  <p:nvPr/>
                </p:nvSpPr>
                <p:spPr>
                  <a:xfrm>
                    <a:off x="5826918" y="1523999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4"/>
                        </a:lnTo>
                        <a:lnTo>
                          <a:pt x="0" y="8934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3" name="Google Shape;683;p26"/>
                  <p:cNvSpPr/>
                  <p:nvPr/>
                </p:nvSpPr>
                <p:spPr>
                  <a:xfrm>
                    <a:off x="5797105" y="1464468"/>
                    <a:ext cx="59626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626" h="59531" extrusionOk="0">
                        <a:moveTo>
                          <a:pt x="59627" y="0"/>
                        </a:moveTo>
                        <a:lnTo>
                          <a:pt x="59627" y="59531"/>
                        </a:lnTo>
                        <a:lnTo>
                          <a:pt x="29813" y="59531"/>
                        </a:lnTo>
                        <a:lnTo>
                          <a:pt x="29813" y="29813"/>
                        </a:lnTo>
                        <a:lnTo>
                          <a:pt x="0" y="29813"/>
                        </a:lnTo>
                        <a:lnTo>
                          <a:pt x="0" y="0"/>
                        </a:lnTo>
                        <a:lnTo>
                          <a:pt x="59627" y="0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4" name="Google Shape;684;p26"/>
                  <p:cNvSpPr/>
                  <p:nvPr/>
                </p:nvSpPr>
                <p:spPr>
                  <a:xfrm>
                    <a:off x="5856732" y="143465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5" name="Google Shape;685;p26"/>
                  <p:cNvSpPr/>
                  <p:nvPr/>
                </p:nvSpPr>
                <p:spPr>
                  <a:xfrm>
                    <a:off x="5707856" y="164306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6" name="Google Shape;686;p26"/>
                  <p:cNvSpPr/>
                  <p:nvPr/>
                </p:nvSpPr>
                <p:spPr>
                  <a:xfrm>
                    <a:off x="5678042" y="1553717"/>
                    <a:ext cx="89344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44" h="89344" extrusionOk="0">
                        <a:moveTo>
                          <a:pt x="89345" y="59626"/>
                        </a:moveTo>
                        <a:lnTo>
                          <a:pt x="89345" y="89345"/>
                        </a:lnTo>
                        <a:lnTo>
                          <a:pt x="29813" y="89345"/>
                        </a:lnTo>
                        <a:lnTo>
                          <a:pt x="29813" y="59626"/>
                        </a:lnTo>
                        <a:lnTo>
                          <a:pt x="0" y="59626"/>
                        </a:lnTo>
                        <a:lnTo>
                          <a:pt x="0" y="0"/>
                        </a:lnTo>
                        <a:lnTo>
                          <a:pt x="29813" y="0"/>
                        </a:lnTo>
                        <a:lnTo>
                          <a:pt x="29813" y="29813"/>
                        </a:lnTo>
                        <a:lnTo>
                          <a:pt x="59627" y="29813"/>
                        </a:lnTo>
                        <a:lnTo>
                          <a:pt x="59627" y="59626"/>
                        </a:lnTo>
                        <a:lnTo>
                          <a:pt x="89345" y="5962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7" name="Google Shape;687;p26"/>
                  <p:cNvSpPr/>
                  <p:nvPr/>
                </p:nvSpPr>
                <p:spPr>
                  <a:xfrm>
                    <a:off x="5648325" y="1553717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8" name="Google Shape;688;p26"/>
                  <p:cNvSpPr/>
                  <p:nvPr/>
                </p:nvSpPr>
                <p:spPr>
                  <a:xfrm>
                    <a:off x="5618607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6"/>
                  <p:cNvSpPr/>
                  <p:nvPr/>
                </p:nvSpPr>
                <p:spPr>
                  <a:xfrm>
                    <a:off x="5648325" y="1702593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6"/>
                  <p:cNvSpPr/>
                  <p:nvPr/>
                </p:nvSpPr>
                <p:spPr>
                  <a:xfrm>
                    <a:off x="5678043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6"/>
                  <p:cNvSpPr/>
                  <p:nvPr/>
                </p:nvSpPr>
                <p:spPr>
                  <a:xfrm>
                    <a:off x="5469731" y="1732406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6"/>
                  <p:cNvSpPr/>
                  <p:nvPr/>
                </p:nvSpPr>
                <p:spPr>
                  <a:xfrm>
                    <a:off x="5499544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6"/>
                  <p:cNvSpPr/>
                  <p:nvPr/>
                </p:nvSpPr>
                <p:spPr>
                  <a:xfrm>
                    <a:off x="5469731" y="1613343"/>
                    <a:ext cx="238125" cy="238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125" h="238125" extrusionOk="0">
                        <a:moveTo>
                          <a:pt x="238125" y="29718"/>
                        </a:moveTo>
                        <a:lnTo>
                          <a:pt x="238125" y="59436"/>
                        </a:lnTo>
                        <a:lnTo>
                          <a:pt x="208312" y="59436"/>
                        </a:lnTo>
                        <a:lnTo>
                          <a:pt x="208312" y="89249"/>
                        </a:lnTo>
                        <a:lnTo>
                          <a:pt x="178594" y="89249"/>
                        </a:lnTo>
                        <a:lnTo>
                          <a:pt x="178594" y="119063"/>
                        </a:lnTo>
                        <a:lnTo>
                          <a:pt x="148876" y="119063"/>
                        </a:lnTo>
                        <a:lnTo>
                          <a:pt x="148876" y="148781"/>
                        </a:lnTo>
                        <a:lnTo>
                          <a:pt x="119063" y="148781"/>
                        </a:lnTo>
                        <a:lnTo>
                          <a:pt x="119063" y="178499"/>
                        </a:lnTo>
                        <a:lnTo>
                          <a:pt x="89249" y="178499"/>
                        </a:lnTo>
                        <a:lnTo>
                          <a:pt x="89249" y="238125"/>
                        </a:lnTo>
                        <a:lnTo>
                          <a:pt x="59531" y="238125"/>
                        </a:lnTo>
                        <a:lnTo>
                          <a:pt x="59531" y="208312"/>
                        </a:lnTo>
                        <a:lnTo>
                          <a:pt x="29813" y="208312"/>
                        </a:lnTo>
                        <a:lnTo>
                          <a:pt x="29813" y="178499"/>
                        </a:lnTo>
                        <a:lnTo>
                          <a:pt x="0" y="178499"/>
                        </a:lnTo>
                        <a:lnTo>
                          <a:pt x="0" y="148781"/>
                        </a:lnTo>
                        <a:lnTo>
                          <a:pt x="59531" y="148781"/>
                        </a:lnTo>
                        <a:lnTo>
                          <a:pt x="59531" y="119063"/>
                        </a:lnTo>
                        <a:lnTo>
                          <a:pt x="89249" y="119063"/>
                        </a:lnTo>
                        <a:lnTo>
                          <a:pt x="89249" y="89249"/>
                        </a:lnTo>
                        <a:lnTo>
                          <a:pt x="119063" y="89249"/>
                        </a:lnTo>
                        <a:lnTo>
                          <a:pt x="119063" y="59436"/>
                        </a:lnTo>
                        <a:lnTo>
                          <a:pt x="148876" y="59436"/>
                        </a:lnTo>
                        <a:lnTo>
                          <a:pt x="148876" y="29718"/>
                        </a:lnTo>
                        <a:lnTo>
                          <a:pt x="178594" y="29718"/>
                        </a:lnTo>
                        <a:lnTo>
                          <a:pt x="178594" y="0"/>
                        </a:lnTo>
                        <a:lnTo>
                          <a:pt x="208312" y="0"/>
                        </a:lnTo>
                        <a:lnTo>
                          <a:pt x="208312" y="29718"/>
                        </a:lnTo>
                        <a:lnTo>
                          <a:pt x="238125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4" name="Google Shape;694;p26"/>
                  <p:cNvSpPr/>
                  <p:nvPr/>
                </p:nvSpPr>
                <p:spPr>
                  <a:xfrm>
                    <a:off x="5469731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26"/>
                  <p:cNvSpPr/>
                  <p:nvPr/>
                </p:nvSpPr>
                <p:spPr>
                  <a:xfrm>
                    <a:off x="5499544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6"/>
                  <p:cNvSpPr/>
                  <p:nvPr/>
                </p:nvSpPr>
                <p:spPr>
                  <a:xfrm>
                    <a:off x="5558980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6"/>
                  <p:cNvSpPr/>
                  <p:nvPr/>
                </p:nvSpPr>
                <p:spPr>
                  <a:xfrm>
                    <a:off x="5529262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6"/>
                  <p:cNvSpPr/>
                  <p:nvPr/>
                </p:nvSpPr>
                <p:spPr>
                  <a:xfrm>
                    <a:off x="5588793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6"/>
                  <p:cNvSpPr/>
                  <p:nvPr/>
                </p:nvSpPr>
                <p:spPr>
                  <a:xfrm>
                    <a:off x="5648325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6"/>
                  <p:cNvSpPr/>
                  <p:nvPr/>
                </p:nvSpPr>
                <p:spPr>
                  <a:xfrm>
                    <a:off x="5529262" y="182165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1" name="Google Shape;701;p26"/>
                  <p:cNvSpPr/>
                  <p:nvPr/>
                </p:nvSpPr>
                <p:spPr>
                  <a:xfrm>
                    <a:off x="5469731" y="1762124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2" name="Google Shape;702;p26"/>
                  <p:cNvSpPr/>
                  <p:nvPr/>
                </p:nvSpPr>
                <p:spPr>
                  <a:xfrm>
                    <a:off x="5023770" y="1851564"/>
                    <a:ext cx="445865" cy="4757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865" h="475773" extrusionOk="0">
                        <a:moveTo>
                          <a:pt x="416147" y="89154"/>
                        </a:moveTo>
                        <a:lnTo>
                          <a:pt x="416147" y="59436"/>
                        </a:lnTo>
                        <a:lnTo>
                          <a:pt x="386429" y="59436"/>
                        </a:lnTo>
                        <a:lnTo>
                          <a:pt x="386429" y="89154"/>
                        </a:lnTo>
                        <a:lnTo>
                          <a:pt x="356711" y="89154"/>
                        </a:lnTo>
                        <a:lnTo>
                          <a:pt x="356711" y="118872"/>
                        </a:lnTo>
                        <a:lnTo>
                          <a:pt x="326993" y="118872"/>
                        </a:lnTo>
                        <a:lnTo>
                          <a:pt x="326993" y="148590"/>
                        </a:lnTo>
                        <a:lnTo>
                          <a:pt x="297275" y="148590"/>
                        </a:lnTo>
                        <a:lnTo>
                          <a:pt x="297275" y="178308"/>
                        </a:lnTo>
                        <a:lnTo>
                          <a:pt x="267557" y="178308"/>
                        </a:lnTo>
                        <a:lnTo>
                          <a:pt x="267557" y="208026"/>
                        </a:lnTo>
                        <a:lnTo>
                          <a:pt x="237839" y="208026"/>
                        </a:lnTo>
                        <a:lnTo>
                          <a:pt x="237839" y="178308"/>
                        </a:lnTo>
                        <a:lnTo>
                          <a:pt x="267557" y="178308"/>
                        </a:lnTo>
                        <a:lnTo>
                          <a:pt x="267557" y="148590"/>
                        </a:lnTo>
                        <a:lnTo>
                          <a:pt x="297275" y="148590"/>
                        </a:lnTo>
                        <a:lnTo>
                          <a:pt x="297275" y="118872"/>
                        </a:lnTo>
                        <a:lnTo>
                          <a:pt x="326993" y="118872"/>
                        </a:lnTo>
                        <a:lnTo>
                          <a:pt x="326993" y="89154"/>
                        </a:lnTo>
                        <a:lnTo>
                          <a:pt x="356711" y="89154"/>
                        </a:lnTo>
                        <a:lnTo>
                          <a:pt x="356711" y="59436"/>
                        </a:lnTo>
                        <a:lnTo>
                          <a:pt x="386429" y="59436"/>
                        </a:lnTo>
                        <a:lnTo>
                          <a:pt x="386429" y="29718"/>
                        </a:lnTo>
                        <a:lnTo>
                          <a:pt x="356711" y="29718"/>
                        </a:lnTo>
                        <a:lnTo>
                          <a:pt x="356711" y="0"/>
                        </a:lnTo>
                        <a:lnTo>
                          <a:pt x="326993" y="0"/>
                        </a:lnTo>
                        <a:lnTo>
                          <a:pt x="326993" y="29718"/>
                        </a:lnTo>
                        <a:lnTo>
                          <a:pt x="267462" y="29718"/>
                        </a:lnTo>
                        <a:lnTo>
                          <a:pt x="267462" y="59436"/>
                        </a:lnTo>
                        <a:lnTo>
                          <a:pt x="237744" y="59436"/>
                        </a:lnTo>
                        <a:lnTo>
                          <a:pt x="237744" y="89154"/>
                        </a:lnTo>
                        <a:lnTo>
                          <a:pt x="208026" y="89154"/>
                        </a:lnTo>
                        <a:lnTo>
                          <a:pt x="208026" y="118872"/>
                        </a:lnTo>
                        <a:lnTo>
                          <a:pt x="178308" y="118872"/>
                        </a:lnTo>
                        <a:lnTo>
                          <a:pt x="178308" y="148590"/>
                        </a:lnTo>
                        <a:lnTo>
                          <a:pt x="148590" y="148590"/>
                        </a:lnTo>
                        <a:lnTo>
                          <a:pt x="148590" y="178308"/>
                        </a:lnTo>
                        <a:lnTo>
                          <a:pt x="118872" y="178308"/>
                        </a:lnTo>
                        <a:lnTo>
                          <a:pt x="118872" y="208026"/>
                        </a:lnTo>
                        <a:lnTo>
                          <a:pt x="89154" y="208026"/>
                        </a:lnTo>
                        <a:lnTo>
                          <a:pt x="89154" y="237744"/>
                        </a:lnTo>
                        <a:lnTo>
                          <a:pt x="59436" y="237744"/>
                        </a:lnTo>
                        <a:lnTo>
                          <a:pt x="59436" y="267462"/>
                        </a:lnTo>
                        <a:lnTo>
                          <a:pt x="29718" y="267462"/>
                        </a:lnTo>
                        <a:lnTo>
                          <a:pt x="29718" y="326993"/>
                        </a:lnTo>
                        <a:lnTo>
                          <a:pt x="0" y="326993"/>
                        </a:lnTo>
                        <a:lnTo>
                          <a:pt x="0" y="386525"/>
                        </a:lnTo>
                        <a:lnTo>
                          <a:pt x="29718" y="386525"/>
                        </a:lnTo>
                        <a:lnTo>
                          <a:pt x="29718" y="446056"/>
                        </a:lnTo>
                        <a:lnTo>
                          <a:pt x="59436" y="446056"/>
                        </a:lnTo>
                        <a:lnTo>
                          <a:pt x="59436" y="475774"/>
                        </a:lnTo>
                        <a:lnTo>
                          <a:pt x="89154" y="475774"/>
                        </a:lnTo>
                        <a:lnTo>
                          <a:pt x="89154" y="446056"/>
                        </a:lnTo>
                        <a:lnTo>
                          <a:pt x="118872" y="446056"/>
                        </a:lnTo>
                        <a:lnTo>
                          <a:pt x="118872" y="416338"/>
                        </a:lnTo>
                        <a:lnTo>
                          <a:pt x="178403" y="416338"/>
                        </a:lnTo>
                        <a:lnTo>
                          <a:pt x="178403" y="386620"/>
                        </a:lnTo>
                        <a:lnTo>
                          <a:pt x="208121" y="386620"/>
                        </a:lnTo>
                        <a:lnTo>
                          <a:pt x="208121" y="356902"/>
                        </a:lnTo>
                        <a:lnTo>
                          <a:pt x="237839" y="356902"/>
                        </a:lnTo>
                        <a:lnTo>
                          <a:pt x="237839" y="327184"/>
                        </a:lnTo>
                        <a:lnTo>
                          <a:pt x="267557" y="327184"/>
                        </a:lnTo>
                        <a:lnTo>
                          <a:pt x="267557" y="297466"/>
                        </a:lnTo>
                        <a:lnTo>
                          <a:pt x="297275" y="297466"/>
                        </a:lnTo>
                        <a:lnTo>
                          <a:pt x="297275" y="267748"/>
                        </a:lnTo>
                        <a:lnTo>
                          <a:pt x="326993" y="267748"/>
                        </a:lnTo>
                        <a:lnTo>
                          <a:pt x="326993" y="238030"/>
                        </a:lnTo>
                        <a:lnTo>
                          <a:pt x="356711" y="238030"/>
                        </a:lnTo>
                        <a:lnTo>
                          <a:pt x="356711" y="208312"/>
                        </a:lnTo>
                        <a:lnTo>
                          <a:pt x="386429" y="208312"/>
                        </a:lnTo>
                        <a:lnTo>
                          <a:pt x="386429" y="178594"/>
                        </a:lnTo>
                        <a:lnTo>
                          <a:pt x="416147" y="178594"/>
                        </a:lnTo>
                        <a:lnTo>
                          <a:pt x="416147" y="119063"/>
                        </a:lnTo>
                        <a:lnTo>
                          <a:pt x="445865" y="119063"/>
                        </a:lnTo>
                        <a:lnTo>
                          <a:pt x="445865" y="89345"/>
                        </a:lnTo>
                        <a:lnTo>
                          <a:pt x="416147" y="89345"/>
                        </a:lnTo>
                        <a:close/>
                        <a:moveTo>
                          <a:pt x="207740" y="267748"/>
                        </a:moveTo>
                        <a:lnTo>
                          <a:pt x="178022" y="267748"/>
                        </a:lnTo>
                        <a:lnTo>
                          <a:pt x="178022" y="297466"/>
                        </a:lnTo>
                        <a:lnTo>
                          <a:pt x="148304" y="297466"/>
                        </a:lnTo>
                        <a:lnTo>
                          <a:pt x="148304" y="327184"/>
                        </a:lnTo>
                        <a:lnTo>
                          <a:pt x="118586" y="327184"/>
                        </a:lnTo>
                        <a:lnTo>
                          <a:pt x="118586" y="356902"/>
                        </a:lnTo>
                        <a:lnTo>
                          <a:pt x="88868" y="356902"/>
                        </a:lnTo>
                        <a:lnTo>
                          <a:pt x="88868" y="327184"/>
                        </a:lnTo>
                        <a:lnTo>
                          <a:pt x="118586" y="327184"/>
                        </a:lnTo>
                        <a:lnTo>
                          <a:pt x="118586" y="297466"/>
                        </a:lnTo>
                        <a:lnTo>
                          <a:pt x="148304" y="297466"/>
                        </a:lnTo>
                        <a:lnTo>
                          <a:pt x="148304" y="267748"/>
                        </a:lnTo>
                        <a:lnTo>
                          <a:pt x="178022" y="267748"/>
                        </a:lnTo>
                        <a:lnTo>
                          <a:pt x="178022" y="238030"/>
                        </a:lnTo>
                        <a:lnTo>
                          <a:pt x="207740" y="238030"/>
                        </a:lnTo>
                        <a:lnTo>
                          <a:pt x="207740" y="26774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6"/>
                  <p:cNvSpPr/>
                  <p:nvPr/>
                </p:nvSpPr>
                <p:spPr>
                  <a:xfrm>
                    <a:off x="5231606" y="1672780"/>
                    <a:ext cx="416718" cy="4168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18" h="416813" extrusionOk="0">
                        <a:moveTo>
                          <a:pt x="416719" y="387001"/>
                        </a:moveTo>
                        <a:lnTo>
                          <a:pt x="416719" y="416814"/>
                        </a:lnTo>
                        <a:lnTo>
                          <a:pt x="357188" y="416814"/>
                        </a:lnTo>
                        <a:lnTo>
                          <a:pt x="357188" y="387001"/>
                        </a:lnTo>
                        <a:lnTo>
                          <a:pt x="327374" y="387001"/>
                        </a:lnTo>
                        <a:lnTo>
                          <a:pt x="327374" y="327470"/>
                        </a:lnTo>
                        <a:lnTo>
                          <a:pt x="297656" y="327470"/>
                        </a:lnTo>
                        <a:lnTo>
                          <a:pt x="297656" y="297752"/>
                        </a:lnTo>
                        <a:lnTo>
                          <a:pt x="267938" y="297752"/>
                        </a:lnTo>
                        <a:lnTo>
                          <a:pt x="267938" y="267938"/>
                        </a:lnTo>
                        <a:lnTo>
                          <a:pt x="238125" y="267938"/>
                        </a:lnTo>
                        <a:lnTo>
                          <a:pt x="238125" y="238125"/>
                        </a:lnTo>
                        <a:lnTo>
                          <a:pt x="208312" y="238125"/>
                        </a:lnTo>
                        <a:lnTo>
                          <a:pt x="208312" y="208407"/>
                        </a:lnTo>
                        <a:lnTo>
                          <a:pt x="178594" y="208407"/>
                        </a:lnTo>
                        <a:lnTo>
                          <a:pt x="178594" y="178689"/>
                        </a:lnTo>
                        <a:lnTo>
                          <a:pt x="148876" y="178689"/>
                        </a:lnTo>
                        <a:lnTo>
                          <a:pt x="148876" y="148876"/>
                        </a:lnTo>
                        <a:lnTo>
                          <a:pt x="119063" y="148876"/>
                        </a:lnTo>
                        <a:lnTo>
                          <a:pt x="119063" y="119062"/>
                        </a:lnTo>
                        <a:lnTo>
                          <a:pt x="89249" y="119062"/>
                        </a:lnTo>
                        <a:lnTo>
                          <a:pt x="89249" y="89344"/>
                        </a:lnTo>
                        <a:lnTo>
                          <a:pt x="29813" y="89344"/>
                        </a:lnTo>
                        <a:lnTo>
                          <a:pt x="29813" y="59627"/>
                        </a:lnTo>
                        <a:lnTo>
                          <a:pt x="0" y="59627"/>
                        </a:lnTo>
                        <a:lnTo>
                          <a:pt x="0" y="0"/>
                        </a:lnTo>
                        <a:lnTo>
                          <a:pt x="29813" y="0"/>
                        </a:lnTo>
                        <a:lnTo>
                          <a:pt x="29813" y="29813"/>
                        </a:lnTo>
                        <a:lnTo>
                          <a:pt x="59531" y="29813"/>
                        </a:lnTo>
                        <a:lnTo>
                          <a:pt x="59531" y="59627"/>
                        </a:lnTo>
                        <a:lnTo>
                          <a:pt x="119063" y="59627"/>
                        </a:lnTo>
                        <a:lnTo>
                          <a:pt x="119063" y="89344"/>
                        </a:lnTo>
                        <a:lnTo>
                          <a:pt x="178594" y="89344"/>
                        </a:lnTo>
                        <a:lnTo>
                          <a:pt x="178594" y="119062"/>
                        </a:lnTo>
                        <a:lnTo>
                          <a:pt x="238125" y="119062"/>
                        </a:lnTo>
                        <a:lnTo>
                          <a:pt x="238125" y="148876"/>
                        </a:lnTo>
                        <a:lnTo>
                          <a:pt x="267938" y="148876"/>
                        </a:lnTo>
                        <a:lnTo>
                          <a:pt x="267938" y="178689"/>
                        </a:lnTo>
                        <a:lnTo>
                          <a:pt x="297656" y="178689"/>
                        </a:lnTo>
                        <a:lnTo>
                          <a:pt x="297656" y="238125"/>
                        </a:lnTo>
                        <a:lnTo>
                          <a:pt x="327374" y="238125"/>
                        </a:lnTo>
                        <a:lnTo>
                          <a:pt x="327374" y="297752"/>
                        </a:lnTo>
                        <a:lnTo>
                          <a:pt x="357188" y="297752"/>
                        </a:lnTo>
                        <a:lnTo>
                          <a:pt x="357188" y="357188"/>
                        </a:lnTo>
                        <a:lnTo>
                          <a:pt x="387001" y="357188"/>
                        </a:lnTo>
                        <a:lnTo>
                          <a:pt x="387001" y="387001"/>
                        </a:lnTo>
                        <a:lnTo>
                          <a:pt x="416719" y="38700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6"/>
                  <p:cNvSpPr/>
                  <p:nvPr/>
                </p:nvSpPr>
                <p:spPr>
                  <a:xfrm>
                    <a:off x="5380482" y="1851469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6"/>
                  <p:cNvSpPr/>
                  <p:nvPr/>
                </p:nvSpPr>
                <p:spPr>
                  <a:xfrm>
                    <a:off x="5023294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6"/>
                  <p:cNvSpPr/>
                  <p:nvPr/>
                </p:nvSpPr>
                <p:spPr>
                  <a:xfrm>
                    <a:off x="5053012" y="211931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6"/>
                  <p:cNvSpPr/>
                  <p:nvPr/>
                </p:nvSpPr>
                <p:spPr>
                  <a:xfrm>
                    <a:off x="5082730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8" name="Google Shape;708;p26"/>
                  <p:cNvSpPr/>
                  <p:nvPr/>
                </p:nvSpPr>
                <p:spPr>
                  <a:xfrm>
                    <a:off x="514235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9" name="Google Shape;709;p26"/>
                  <p:cNvSpPr/>
                  <p:nvPr/>
                </p:nvSpPr>
                <p:spPr>
                  <a:xfrm>
                    <a:off x="5053012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6"/>
                  <p:cNvSpPr/>
                  <p:nvPr/>
                </p:nvSpPr>
                <p:spPr>
                  <a:xfrm>
                    <a:off x="5082730" y="2297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6"/>
                  <p:cNvSpPr/>
                  <p:nvPr/>
                </p:nvSpPr>
                <p:spPr>
                  <a:xfrm>
                    <a:off x="5112543" y="2268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6"/>
                  <p:cNvSpPr/>
                  <p:nvPr/>
                </p:nvSpPr>
                <p:spPr>
                  <a:xfrm>
                    <a:off x="5082730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6"/>
                  <p:cNvSpPr/>
                  <p:nvPr/>
                </p:nvSpPr>
                <p:spPr>
                  <a:xfrm>
                    <a:off x="5201793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6"/>
                  <p:cNvSpPr/>
                  <p:nvPr/>
                </p:nvSpPr>
                <p:spPr>
                  <a:xfrm>
                    <a:off x="5291137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5" name="Google Shape;715;p26"/>
                  <p:cNvSpPr/>
                  <p:nvPr/>
                </p:nvSpPr>
                <p:spPr>
                  <a:xfrm>
                    <a:off x="5261419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6" name="Google Shape;716;p26"/>
                  <p:cNvSpPr/>
                  <p:nvPr/>
                </p:nvSpPr>
                <p:spPr>
                  <a:xfrm>
                    <a:off x="5231606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6"/>
                  <p:cNvSpPr/>
                  <p:nvPr/>
                </p:nvSpPr>
                <p:spPr>
                  <a:xfrm>
                    <a:off x="5201793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6"/>
                  <p:cNvSpPr/>
                  <p:nvPr/>
                </p:nvSpPr>
                <p:spPr>
                  <a:xfrm>
                    <a:off x="5142357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6"/>
                  <p:cNvSpPr/>
                  <p:nvPr/>
                </p:nvSpPr>
                <p:spPr>
                  <a:xfrm>
                    <a:off x="5558980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6"/>
                  <p:cNvSpPr/>
                  <p:nvPr/>
                </p:nvSpPr>
                <p:spPr>
                  <a:xfrm>
                    <a:off x="5529262" y="1970531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6"/>
                  <p:cNvSpPr/>
                  <p:nvPr/>
                </p:nvSpPr>
                <p:spPr>
                  <a:xfrm>
                    <a:off x="5499544" y="1940718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2" name="Google Shape;722;p26"/>
                  <p:cNvSpPr/>
                  <p:nvPr/>
                </p:nvSpPr>
                <p:spPr>
                  <a:xfrm>
                    <a:off x="5469731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3" name="Google Shape;723;p26"/>
                  <p:cNvSpPr/>
                  <p:nvPr/>
                </p:nvSpPr>
                <p:spPr>
                  <a:xfrm>
                    <a:off x="5439918" y="188118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6"/>
                  <p:cNvSpPr/>
                  <p:nvPr/>
                </p:nvSpPr>
                <p:spPr>
                  <a:xfrm>
                    <a:off x="5529262" y="1910905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6"/>
                  <p:cNvSpPr/>
                  <p:nvPr/>
                </p:nvSpPr>
                <p:spPr>
                  <a:xfrm>
                    <a:off x="5588793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6"/>
                  <p:cNvSpPr/>
                  <p:nvPr/>
                </p:nvSpPr>
                <p:spPr>
                  <a:xfrm>
                    <a:off x="5558980" y="202996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6"/>
                  <p:cNvSpPr/>
                  <p:nvPr/>
                </p:nvSpPr>
                <p:spPr>
                  <a:xfrm>
                    <a:off x="5588793" y="205978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6"/>
                  <p:cNvSpPr/>
                  <p:nvPr/>
                </p:nvSpPr>
                <p:spPr>
                  <a:xfrm>
                    <a:off x="5142357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9" name="Google Shape;729;p26"/>
                  <p:cNvSpPr/>
                  <p:nvPr/>
                </p:nvSpPr>
                <p:spPr>
                  <a:xfrm>
                    <a:off x="5201793" y="2208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0" name="Google Shape;730;p26"/>
                  <p:cNvSpPr/>
                  <p:nvPr/>
                </p:nvSpPr>
                <p:spPr>
                  <a:xfrm>
                    <a:off x="5172075" y="2238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6"/>
                  <p:cNvSpPr/>
                  <p:nvPr/>
                </p:nvSpPr>
                <p:spPr>
                  <a:xfrm>
                    <a:off x="5261419" y="2149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6"/>
                  <p:cNvSpPr/>
                  <p:nvPr/>
                </p:nvSpPr>
                <p:spPr>
                  <a:xfrm>
                    <a:off x="5231606" y="217884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6"/>
                  <p:cNvSpPr/>
                  <p:nvPr/>
                </p:nvSpPr>
                <p:spPr>
                  <a:xfrm>
                    <a:off x="5320855" y="208959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6"/>
                  <p:cNvSpPr/>
                  <p:nvPr/>
                </p:nvSpPr>
                <p:spPr>
                  <a:xfrm>
                    <a:off x="5231606" y="1672780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6"/>
                  <p:cNvSpPr/>
                  <p:nvPr/>
                </p:nvSpPr>
                <p:spPr>
                  <a:xfrm>
                    <a:off x="5261419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6" name="Google Shape;736;p26"/>
                  <p:cNvSpPr/>
                  <p:nvPr/>
                </p:nvSpPr>
                <p:spPr>
                  <a:xfrm>
                    <a:off x="5320855" y="1732406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7" name="Google Shape;737;p26"/>
                  <p:cNvSpPr/>
                  <p:nvPr/>
                </p:nvSpPr>
                <p:spPr>
                  <a:xfrm>
                    <a:off x="5350668" y="1791842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6"/>
                  <p:cNvSpPr/>
                  <p:nvPr/>
                </p:nvSpPr>
                <p:spPr>
                  <a:xfrm>
                    <a:off x="5588793" y="1672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6"/>
                  <p:cNvSpPr/>
                  <p:nvPr/>
                </p:nvSpPr>
                <p:spPr>
                  <a:xfrm>
                    <a:off x="5529262" y="1732406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6"/>
                  <p:cNvSpPr/>
                  <p:nvPr/>
                </p:nvSpPr>
                <p:spPr>
                  <a:xfrm>
                    <a:off x="5707856" y="1494281"/>
                    <a:ext cx="59531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7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6"/>
                  <p:cNvSpPr/>
                  <p:nvPr/>
                </p:nvSpPr>
                <p:spPr>
                  <a:xfrm>
                    <a:off x="5678043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6"/>
                  <p:cNvSpPr/>
                  <p:nvPr/>
                </p:nvSpPr>
                <p:spPr>
                  <a:xfrm>
                    <a:off x="5678043" y="158353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rgbClr val="B1AAF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3" name="Google Shape;743;p26"/>
                  <p:cNvSpPr/>
                  <p:nvPr/>
                </p:nvSpPr>
                <p:spPr>
                  <a:xfrm>
                    <a:off x="5797105" y="14644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4" name="Google Shape;744;p26"/>
                  <p:cNvSpPr/>
                  <p:nvPr/>
                </p:nvSpPr>
                <p:spPr>
                  <a:xfrm>
                    <a:off x="5767387" y="158353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5" name="Google Shape;745;p26"/>
                  <p:cNvSpPr/>
                  <p:nvPr/>
                </p:nvSpPr>
                <p:spPr>
                  <a:xfrm>
                    <a:off x="5797105" y="1553717"/>
                    <a:ext cx="29718" cy="29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7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6"/>
                  <p:cNvSpPr/>
                  <p:nvPr/>
                </p:nvSpPr>
                <p:spPr>
                  <a:xfrm>
                    <a:off x="5826918" y="14644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47" name="Google Shape;747;p26"/>
                <p:cNvGrpSpPr/>
                <p:nvPr/>
              </p:nvGrpSpPr>
              <p:grpSpPr>
                <a:xfrm>
                  <a:off x="4993481" y="2178843"/>
                  <a:ext cx="148780" cy="267843"/>
                  <a:chOff x="4993481" y="2178843"/>
                  <a:chExt cx="148780" cy="267843"/>
                </a:xfrm>
              </p:grpSpPr>
              <p:sp>
                <p:nvSpPr>
                  <p:cNvPr id="748" name="Google Shape;748;p26"/>
                  <p:cNvSpPr/>
                  <p:nvPr/>
                </p:nvSpPr>
                <p:spPr>
                  <a:xfrm>
                    <a:off x="4993481" y="2178843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6"/>
                  <p:cNvSpPr/>
                  <p:nvPr/>
                </p:nvSpPr>
                <p:spPr>
                  <a:xfrm>
                    <a:off x="5023294" y="2238374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6"/>
                  <p:cNvSpPr/>
                  <p:nvPr/>
                </p:nvSpPr>
                <p:spPr>
                  <a:xfrm>
                    <a:off x="5053012" y="229790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1" name="Google Shape;751;p26"/>
                  <p:cNvSpPr/>
                  <p:nvPr/>
                </p:nvSpPr>
                <p:spPr>
                  <a:xfrm>
                    <a:off x="5082730" y="2357437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2" name="Google Shape;752;p26"/>
                  <p:cNvSpPr/>
                  <p:nvPr/>
                </p:nvSpPr>
                <p:spPr>
                  <a:xfrm>
                    <a:off x="5112543" y="238715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6"/>
                  <p:cNvSpPr/>
                  <p:nvPr/>
                </p:nvSpPr>
                <p:spPr>
                  <a:xfrm>
                    <a:off x="5082730" y="24169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54" name="Google Shape;754;p26"/>
              <p:cNvGrpSpPr/>
              <p:nvPr/>
            </p:nvGrpSpPr>
            <p:grpSpPr>
              <a:xfrm>
                <a:off x="5439918" y="2149030"/>
                <a:ext cx="148780" cy="148780"/>
                <a:chOff x="5439918" y="2149030"/>
                <a:chExt cx="148780" cy="148780"/>
              </a:xfrm>
            </p:grpSpPr>
            <p:sp>
              <p:nvSpPr>
                <p:cNvPr id="755" name="Google Shape;755;p26"/>
                <p:cNvSpPr/>
                <p:nvPr/>
              </p:nvSpPr>
              <p:spPr>
                <a:xfrm>
                  <a:off x="5499544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6" name="Google Shape;756;p26"/>
                <p:cNvSpPr/>
                <p:nvPr/>
              </p:nvSpPr>
              <p:spPr>
                <a:xfrm>
                  <a:off x="5499544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7" name="Google Shape;757;p26"/>
                <p:cNvSpPr/>
                <p:nvPr/>
              </p:nvSpPr>
              <p:spPr>
                <a:xfrm>
                  <a:off x="5529262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8" name="Google Shape;758;p26"/>
                <p:cNvSpPr/>
                <p:nvPr/>
              </p:nvSpPr>
              <p:spPr>
                <a:xfrm>
                  <a:off x="552926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9" name="Google Shape;759;p26"/>
                <p:cNvSpPr/>
                <p:nvPr/>
              </p:nvSpPr>
              <p:spPr>
                <a:xfrm>
                  <a:off x="5469731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0" name="Google Shape;760;p26"/>
                <p:cNvSpPr/>
                <p:nvPr/>
              </p:nvSpPr>
              <p:spPr>
                <a:xfrm>
                  <a:off x="5469731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1" name="Google Shape;761;p26"/>
                <p:cNvSpPr/>
                <p:nvPr/>
              </p:nvSpPr>
              <p:spPr>
                <a:xfrm>
                  <a:off x="5558980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2" name="Google Shape;762;p26"/>
                <p:cNvSpPr/>
                <p:nvPr/>
              </p:nvSpPr>
              <p:spPr>
                <a:xfrm>
                  <a:off x="5469731" y="2178843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531" y="59531"/>
                      </a:lnTo>
                      <a:lnTo>
                        <a:pt x="59531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29813" y="0"/>
                      </a:lnTo>
                      <a:lnTo>
                        <a:pt x="29813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3" name="Google Shape;763;p26"/>
                <p:cNvSpPr/>
                <p:nvPr/>
              </p:nvSpPr>
              <p:spPr>
                <a:xfrm>
                  <a:off x="5439918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4" name="Google Shape;764;p26"/>
                <p:cNvSpPr/>
                <p:nvPr/>
              </p:nvSpPr>
              <p:spPr>
                <a:xfrm>
                  <a:off x="5469731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26"/>
                <p:cNvSpPr/>
                <p:nvPr/>
              </p:nvSpPr>
              <p:spPr>
                <a:xfrm>
                  <a:off x="5499544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66" name="Google Shape;766;p26"/>
              <p:cNvGrpSpPr/>
              <p:nvPr/>
            </p:nvGrpSpPr>
            <p:grpSpPr>
              <a:xfrm>
                <a:off x="4189857" y="2000249"/>
                <a:ext cx="148779" cy="148781"/>
                <a:chOff x="4189857" y="2000249"/>
                <a:chExt cx="148779" cy="148781"/>
              </a:xfrm>
            </p:grpSpPr>
            <p:sp>
              <p:nvSpPr>
                <p:cNvPr id="767" name="Google Shape;767;p26"/>
                <p:cNvSpPr/>
                <p:nvPr/>
              </p:nvSpPr>
              <p:spPr>
                <a:xfrm>
                  <a:off x="4249293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26"/>
                <p:cNvSpPr/>
                <p:nvPr/>
              </p:nvSpPr>
              <p:spPr>
                <a:xfrm>
                  <a:off x="4249293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26"/>
                <p:cNvSpPr/>
                <p:nvPr/>
              </p:nvSpPr>
              <p:spPr>
                <a:xfrm>
                  <a:off x="4219575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26"/>
                <p:cNvSpPr/>
                <p:nvPr/>
              </p:nvSpPr>
              <p:spPr>
                <a:xfrm>
                  <a:off x="4249293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26"/>
                <p:cNvSpPr/>
                <p:nvPr/>
              </p:nvSpPr>
              <p:spPr>
                <a:xfrm>
                  <a:off x="4279106" y="2059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2" name="Google Shape;772;p26"/>
                <p:cNvSpPr/>
                <p:nvPr/>
              </p:nvSpPr>
              <p:spPr>
                <a:xfrm>
                  <a:off x="4308919" y="2059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3" name="Google Shape;773;p26"/>
                <p:cNvSpPr/>
                <p:nvPr/>
              </p:nvSpPr>
              <p:spPr>
                <a:xfrm>
                  <a:off x="4189857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4" name="Google Shape;774;p26"/>
                <p:cNvSpPr/>
                <p:nvPr/>
              </p:nvSpPr>
              <p:spPr>
                <a:xfrm>
                  <a:off x="4249293" y="2000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5" name="Google Shape;775;p26"/>
                <p:cNvSpPr/>
                <p:nvPr/>
              </p:nvSpPr>
              <p:spPr>
                <a:xfrm>
                  <a:off x="4249293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76" name="Google Shape;776;p26"/>
              <p:cNvGrpSpPr/>
              <p:nvPr/>
            </p:nvGrpSpPr>
            <p:grpSpPr>
              <a:xfrm>
                <a:off x="4338637" y="2089594"/>
                <a:ext cx="148780" cy="148780"/>
                <a:chOff x="4338637" y="2089594"/>
                <a:chExt cx="148780" cy="148780"/>
              </a:xfrm>
            </p:grpSpPr>
            <p:sp>
              <p:nvSpPr>
                <p:cNvPr id="777" name="Google Shape;777;p26"/>
                <p:cNvSpPr/>
                <p:nvPr/>
              </p:nvSpPr>
              <p:spPr>
                <a:xfrm>
                  <a:off x="4398168" y="211931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26"/>
                <p:cNvSpPr/>
                <p:nvPr/>
              </p:nvSpPr>
              <p:spPr>
                <a:xfrm>
                  <a:off x="4398168" y="217884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26"/>
                <p:cNvSpPr/>
                <p:nvPr/>
              </p:nvSpPr>
              <p:spPr>
                <a:xfrm>
                  <a:off x="4368355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26"/>
                <p:cNvSpPr/>
                <p:nvPr/>
              </p:nvSpPr>
              <p:spPr>
                <a:xfrm>
                  <a:off x="4398168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26"/>
                <p:cNvSpPr/>
                <p:nvPr/>
              </p:nvSpPr>
              <p:spPr>
                <a:xfrm>
                  <a:off x="4427982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26"/>
                <p:cNvSpPr/>
                <p:nvPr/>
              </p:nvSpPr>
              <p:spPr>
                <a:xfrm>
                  <a:off x="4398168" y="208959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3" name="Google Shape;783;p26"/>
                <p:cNvSpPr/>
                <p:nvPr/>
              </p:nvSpPr>
              <p:spPr>
                <a:xfrm>
                  <a:off x="4457700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4" name="Google Shape;784;p26"/>
                <p:cNvSpPr/>
                <p:nvPr/>
              </p:nvSpPr>
              <p:spPr>
                <a:xfrm>
                  <a:off x="4338637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5" name="Google Shape;785;p26"/>
                <p:cNvSpPr/>
                <p:nvPr/>
              </p:nvSpPr>
              <p:spPr>
                <a:xfrm>
                  <a:off x="4398168" y="2208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786" name="Google Shape;786;p26"/>
              <p:cNvGrpSpPr/>
              <p:nvPr/>
            </p:nvGrpSpPr>
            <p:grpSpPr>
              <a:xfrm>
                <a:off x="4606480" y="2774155"/>
                <a:ext cx="476250" cy="446437"/>
                <a:chOff x="4606480" y="2774155"/>
                <a:chExt cx="476250" cy="446437"/>
              </a:xfrm>
            </p:grpSpPr>
            <p:sp>
              <p:nvSpPr>
                <p:cNvPr id="787" name="Google Shape;787;p26"/>
                <p:cNvSpPr/>
                <p:nvPr/>
              </p:nvSpPr>
              <p:spPr>
                <a:xfrm>
                  <a:off x="4785169" y="3012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26"/>
                <p:cNvSpPr/>
                <p:nvPr/>
              </p:nvSpPr>
              <p:spPr>
                <a:xfrm>
                  <a:off x="4785169" y="2774155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26"/>
                <p:cNvSpPr/>
                <p:nvPr/>
              </p:nvSpPr>
              <p:spPr>
                <a:xfrm>
                  <a:off x="4904232" y="2982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26"/>
                <p:cNvSpPr/>
                <p:nvPr/>
              </p:nvSpPr>
              <p:spPr>
                <a:xfrm>
                  <a:off x="4904232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26"/>
                <p:cNvSpPr/>
                <p:nvPr/>
              </p:nvSpPr>
              <p:spPr>
                <a:xfrm>
                  <a:off x="4963668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26"/>
                <p:cNvSpPr/>
                <p:nvPr/>
              </p:nvSpPr>
              <p:spPr>
                <a:xfrm>
                  <a:off x="4963668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26"/>
                <p:cNvSpPr/>
                <p:nvPr/>
              </p:nvSpPr>
              <p:spPr>
                <a:xfrm>
                  <a:off x="4993481" y="286340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4" name="Google Shape;794;p26"/>
                <p:cNvSpPr/>
                <p:nvPr/>
              </p:nvSpPr>
              <p:spPr>
                <a:xfrm>
                  <a:off x="4725543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5" name="Google Shape;795;p26"/>
                <p:cNvSpPr/>
                <p:nvPr/>
              </p:nvSpPr>
              <p:spPr>
                <a:xfrm>
                  <a:off x="4725543" y="2982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6" name="Google Shape;796;p26"/>
                <p:cNvSpPr/>
                <p:nvPr/>
              </p:nvSpPr>
              <p:spPr>
                <a:xfrm>
                  <a:off x="4695825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7" name="Google Shape;797;p26"/>
                <p:cNvSpPr/>
                <p:nvPr/>
              </p:nvSpPr>
              <p:spPr>
                <a:xfrm>
                  <a:off x="4725543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8" name="Google Shape;798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9" name="Google Shape;799;p26"/>
                <p:cNvSpPr/>
                <p:nvPr/>
              </p:nvSpPr>
              <p:spPr>
                <a:xfrm>
                  <a:off x="4695825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0" name="Google Shape;800;p26"/>
                <p:cNvSpPr/>
                <p:nvPr/>
              </p:nvSpPr>
              <p:spPr>
                <a:xfrm>
                  <a:off x="4666107" y="286340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1" name="Google Shape;801;p26"/>
                <p:cNvSpPr/>
                <p:nvPr/>
              </p:nvSpPr>
              <p:spPr>
                <a:xfrm>
                  <a:off x="4755356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2" name="Google Shape;802;p26"/>
                <p:cNvSpPr/>
                <p:nvPr/>
              </p:nvSpPr>
              <p:spPr>
                <a:xfrm>
                  <a:off x="4755356" y="2923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3" name="Google Shape;803;p26"/>
                <p:cNvSpPr/>
                <p:nvPr/>
              </p:nvSpPr>
              <p:spPr>
                <a:xfrm>
                  <a:off x="4874418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4" name="Google Shape;804;p26"/>
                <p:cNvSpPr/>
                <p:nvPr/>
              </p:nvSpPr>
              <p:spPr>
                <a:xfrm>
                  <a:off x="4874418" y="2923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5" name="Google Shape;805;p26"/>
                <p:cNvSpPr/>
                <p:nvPr/>
              </p:nvSpPr>
              <p:spPr>
                <a:xfrm>
                  <a:off x="4725543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6" name="Google Shape;806;p26"/>
                <p:cNvSpPr/>
                <p:nvPr/>
              </p:nvSpPr>
              <p:spPr>
                <a:xfrm>
                  <a:off x="4933950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7" name="Google Shape;807;p26"/>
                <p:cNvSpPr/>
                <p:nvPr/>
              </p:nvSpPr>
              <p:spPr>
                <a:xfrm>
                  <a:off x="4814887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8" name="Google Shape;808;p26"/>
                <p:cNvSpPr/>
                <p:nvPr/>
              </p:nvSpPr>
              <p:spPr>
                <a:xfrm>
                  <a:off x="4695825" y="2803969"/>
                  <a:ext cx="297560" cy="208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560" h="208216" extrusionOk="0">
                      <a:moveTo>
                        <a:pt x="267843" y="59436"/>
                      </a:moveTo>
                      <a:lnTo>
                        <a:pt x="267843" y="29718"/>
                      </a:lnTo>
                      <a:lnTo>
                        <a:pt x="208312" y="29718"/>
                      </a:lnTo>
                      <a:lnTo>
                        <a:pt x="208312" y="0"/>
                      </a:lnTo>
                      <a:lnTo>
                        <a:pt x="89249" y="0"/>
                      </a:lnTo>
                      <a:lnTo>
                        <a:pt x="89249" y="29718"/>
                      </a:lnTo>
                      <a:lnTo>
                        <a:pt x="29718" y="29718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148780"/>
                      </a:lnTo>
                      <a:lnTo>
                        <a:pt x="29718" y="148780"/>
                      </a:lnTo>
                      <a:lnTo>
                        <a:pt x="29718" y="178498"/>
                      </a:lnTo>
                      <a:lnTo>
                        <a:pt x="89249" y="178498"/>
                      </a:lnTo>
                      <a:lnTo>
                        <a:pt x="89249" y="208217"/>
                      </a:lnTo>
                      <a:lnTo>
                        <a:pt x="208312" y="208217"/>
                      </a:lnTo>
                      <a:lnTo>
                        <a:pt x="208312" y="178498"/>
                      </a:lnTo>
                      <a:lnTo>
                        <a:pt x="267843" y="178498"/>
                      </a:lnTo>
                      <a:lnTo>
                        <a:pt x="267843" y="148780"/>
                      </a:lnTo>
                      <a:lnTo>
                        <a:pt x="297561" y="148780"/>
                      </a:lnTo>
                      <a:lnTo>
                        <a:pt x="297561" y="59436"/>
                      </a:lnTo>
                      <a:lnTo>
                        <a:pt x="267843" y="59436"/>
                      </a:lnTo>
                      <a:close/>
                      <a:moveTo>
                        <a:pt x="267843" y="118967"/>
                      </a:moveTo>
                      <a:lnTo>
                        <a:pt x="238125" y="118967"/>
                      </a:lnTo>
                      <a:lnTo>
                        <a:pt x="238125" y="148685"/>
                      </a:lnTo>
                      <a:lnTo>
                        <a:pt x="178594" y="148685"/>
                      </a:lnTo>
                      <a:lnTo>
                        <a:pt x="178594" y="178403"/>
                      </a:lnTo>
                      <a:lnTo>
                        <a:pt x="119063" y="178403"/>
                      </a:lnTo>
                      <a:lnTo>
                        <a:pt x="119063" y="148685"/>
                      </a:lnTo>
                      <a:lnTo>
                        <a:pt x="59531" y="148685"/>
                      </a:lnTo>
                      <a:lnTo>
                        <a:pt x="59531" y="118967"/>
                      </a:lnTo>
                      <a:lnTo>
                        <a:pt x="29813" y="118967"/>
                      </a:lnTo>
                      <a:lnTo>
                        <a:pt x="29813" y="89249"/>
                      </a:lnTo>
                      <a:lnTo>
                        <a:pt x="59531" y="89249"/>
                      </a:lnTo>
                      <a:lnTo>
                        <a:pt x="59531" y="59531"/>
                      </a:lnTo>
                      <a:lnTo>
                        <a:pt x="119063" y="59531"/>
                      </a:lnTo>
                      <a:lnTo>
                        <a:pt x="119063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38125" y="59531"/>
                      </a:lnTo>
                      <a:lnTo>
                        <a:pt x="238125" y="89249"/>
                      </a:lnTo>
                      <a:lnTo>
                        <a:pt x="267843" y="89249"/>
                      </a:lnTo>
                      <a:lnTo>
                        <a:pt x="267843" y="11896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9" name="Google Shape;809;p26"/>
                <p:cNvSpPr/>
                <p:nvPr/>
              </p:nvSpPr>
              <p:spPr>
                <a:xfrm>
                  <a:off x="4755356" y="2863404"/>
                  <a:ext cx="178593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89344" extrusionOk="0">
                      <a:moveTo>
                        <a:pt x="178594" y="29813"/>
                      </a:moveTo>
                      <a:lnTo>
                        <a:pt x="178594" y="59627"/>
                      </a:lnTo>
                      <a:lnTo>
                        <a:pt x="119063" y="59627"/>
                      </a:lnTo>
                      <a:lnTo>
                        <a:pt x="119063" y="89345"/>
                      </a:lnTo>
                      <a:lnTo>
                        <a:pt x="59531" y="89345"/>
                      </a:lnTo>
                      <a:lnTo>
                        <a:pt x="59531" y="59627"/>
                      </a:lnTo>
                      <a:lnTo>
                        <a:pt x="0" y="59627"/>
                      </a:lnTo>
                      <a:lnTo>
                        <a:pt x="0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119063" y="0"/>
                      </a:lnTo>
                      <a:lnTo>
                        <a:pt x="119063" y="29813"/>
                      </a:lnTo>
                      <a:lnTo>
                        <a:pt x="178594" y="2981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0" name="Google Shape;810;p26"/>
                <p:cNvSpPr/>
                <p:nvPr/>
              </p:nvSpPr>
              <p:spPr>
                <a:xfrm>
                  <a:off x="4814887" y="2952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1" name="Google Shape;811;p26"/>
                <p:cNvSpPr/>
                <p:nvPr/>
              </p:nvSpPr>
              <p:spPr>
                <a:xfrm>
                  <a:off x="4666107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2" name="Google Shape;812;p26"/>
                <p:cNvSpPr/>
                <p:nvPr/>
              </p:nvSpPr>
              <p:spPr>
                <a:xfrm>
                  <a:off x="4695825" y="31611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3" name="Google Shape;813;p26"/>
                <p:cNvSpPr/>
                <p:nvPr/>
              </p:nvSpPr>
              <p:spPr>
                <a:xfrm>
                  <a:off x="4933950" y="31611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4" name="Google Shape;814;p26"/>
                <p:cNvSpPr/>
                <p:nvPr/>
              </p:nvSpPr>
              <p:spPr>
                <a:xfrm>
                  <a:off x="4755356" y="3190874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5" name="Google Shape;815;p26"/>
                <p:cNvSpPr/>
                <p:nvPr/>
              </p:nvSpPr>
              <p:spPr>
                <a:xfrm>
                  <a:off x="4993481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6" name="Google Shape;816;p26"/>
                <p:cNvSpPr/>
                <p:nvPr/>
              </p:nvSpPr>
              <p:spPr>
                <a:xfrm>
                  <a:off x="4636293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7" name="Google Shape;817;p26"/>
                <p:cNvSpPr/>
                <p:nvPr/>
              </p:nvSpPr>
              <p:spPr>
                <a:xfrm>
                  <a:off x="4636293" y="30718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8" name="Google Shape;818;p26"/>
                <p:cNvSpPr/>
                <p:nvPr/>
              </p:nvSpPr>
              <p:spPr>
                <a:xfrm>
                  <a:off x="4606480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19" name="Google Shape;819;p26"/>
                <p:cNvSpPr/>
                <p:nvPr/>
              </p:nvSpPr>
              <p:spPr>
                <a:xfrm>
                  <a:off x="5023294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0" name="Google Shape;820;p26"/>
                <p:cNvSpPr/>
                <p:nvPr/>
              </p:nvSpPr>
              <p:spPr>
                <a:xfrm>
                  <a:off x="5023294" y="30718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1" name="Google Shape;821;p26"/>
                <p:cNvSpPr/>
                <p:nvPr/>
              </p:nvSpPr>
              <p:spPr>
                <a:xfrm>
                  <a:off x="4636293" y="2952749"/>
                  <a:ext cx="416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18" h="238125" extrusionOk="0">
                      <a:moveTo>
                        <a:pt x="416719" y="29718"/>
                      </a:moveTo>
                      <a:lnTo>
                        <a:pt x="416719" y="119063"/>
                      </a:lnTo>
                      <a:lnTo>
                        <a:pt x="387001" y="119063"/>
                      </a:lnTo>
                      <a:lnTo>
                        <a:pt x="387001" y="178594"/>
                      </a:lnTo>
                      <a:lnTo>
                        <a:pt x="357188" y="178594"/>
                      </a:lnTo>
                      <a:lnTo>
                        <a:pt x="357188" y="208407"/>
                      </a:lnTo>
                      <a:lnTo>
                        <a:pt x="297656" y="208407"/>
                      </a:lnTo>
                      <a:lnTo>
                        <a:pt x="297656" y="238125"/>
                      </a:lnTo>
                      <a:lnTo>
                        <a:pt x="119063" y="238125"/>
                      </a:lnTo>
                      <a:lnTo>
                        <a:pt x="119063" y="208407"/>
                      </a:lnTo>
                      <a:lnTo>
                        <a:pt x="59531" y="208407"/>
                      </a:lnTo>
                      <a:lnTo>
                        <a:pt x="59531" y="178594"/>
                      </a:lnTo>
                      <a:lnTo>
                        <a:pt x="29813" y="178594"/>
                      </a:lnTo>
                      <a:lnTo>
                        <a:pt x="29813" y="119063"/>
                      </a:lnTo>
                      <a:lnTo>
                        <a:pt x="0" y="119063"/>
                      </a:lnTo>
                      <a:lnTo>
                        <a:pt x="0" y="29718"/>
                      </a:lnTo>
                      <a:lnTo>
                        <a:pt x="29813" y="29718"/>
                      </a:lnTo>
                      <a:lnTo>
                        <a:pt x="29813" y="0"/>
                      </a:ln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89249" y="29718"/>
                      </a:lnTo>
                      <a:lnTo>
                        <a:pt x="89249" y="59531"/>
                      </a:lnTo>
                      <a:lnTo>
                        <a:pt x="148876" y="59531"/>
                      </a:lnTo>
                      <a:lnTo>
                        <a:pt x="148876" y="89345"/>
                      </a:lnTo>
                      <a:lnTo>
                        <a:pt x="267938" y="89345"/>
                      </a:lnTo>
                      <a:lnTo>
                        <a:pt x="267938" y="59531"/>
                      </a:lnTo>
                      <a:lnTo>
                        <a:pt x="327374" y="59531"/>
                      </a:lnTo>
                      <a:lnTo>
                        <a:pt x="327374" y="29718"/>
                      </a:lnTo>
                      <a:lnTo>
                        <a:pt x="357188" y="29718"/>
                      </a:lnTo>
                      <a:lnTo>
                        <a:pt x="357188" y="0"/>
                      </a:lnTo>
                      <a:lnTo>
                        <a:pt x="387001" y="0"/>
                      </a:lnTo>
                      <a:lnTo>
                        <a:pt x="387001" y="29718"/>
                      </a:lnTo>
                      <a:lnTo>
                        <a:pt x="416719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2" name="Google Shape;822;p26"/>
                <p:cNvSpPr/>
                <p:nvPr/>
              </p:nvSpPr>
              <p:spPr>
                <a:xfrm>
                  <a:off x="5053012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3" name="Google Shape;823;p26"/>
                <p:cNvSpPr/>
                <p:nvPr/>
              </p:nvSpPr>
              <p:spPr>
                <a:xfrm>
                  <a:off x="4755356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4" name="Google Shape;824;p26"/>
                <p:cNvSpPr/>
                <p:nvPr/>
              </p:nvSpPr>
              <p:spPr>
                <a:xfrm>
                  <a:off x="4785169" y="2803969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5" name="Google Shape;825;p26"/>
                <p:cNvSpPr/>
                <p:nvPr/>
              </p:nvSpPr>
              <p:spPr>
                <a:xfrm>
                  <a:off x="4695825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6" name="Google Shape;826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7" name="Google Shape;827;p26"/>
                <p:cNvSpPr/>
                <p:nvPr/>
              </p:nvSpPr>
              <p:spPr>
                <a:xfrm>
                  <a:off x="4695825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8" name="Google Shape;828;p26"/>
                <p:cNvSpPr/>
                <p:nvPr/>
              </p:nvSpPr>
              <p:spPr>
                <a:xfrm>
                  <a:off x="4904232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9" name="Google Shape;829;p26"/>
                <p:cNvSpPr/>
                <p:nvPr/>
              </p:nvSpPr>
              <p:spPr>
                <a:xfrm>
                  <a:off x="4933950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0" name="Google Shape;830;p26"/>
                <p:cNvSpPr/>
                <p:nvPr/>
              </p:nvSpPr>
              <p:spPr>
                <a:xfrm>
                  <a:off x="4725543" y="2952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1" name="Google Shape;831;p26"/>
                <p:cNvSpPr/>
                <p:nvPr/>
              </p:nvSpPr>
              <p:spPr>
                <a:xfrm>
                  <a:off x="5023294" y="298246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2" name="Google Shape;832;p26"/>
                <p:cNvSpPr/>
                <p:nvPr/>
              </p:nvSpPr>
              <p:spPr>
                <a:xfrm>
                  <a:off x="4993481" y="3101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3" name="Google Shape;833;p26"/>
                <p:cNvSpPr/>
                <p:nvPr/>
              </p:nvSpPr>
              <p:spPr>
                <a:xfrm>
                  <a:off x="4963668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4" name="Google Shape;834;p26"/>
                <p:cNvSpPr/>
                <p:nvPr/>
              </p:nvSpPr>
              <p:spPr>
                <a:xfrm>
                  <a:off x="4904232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5" name="Google Shape;835;p26"/>
                <p:cNvSpPr/>
                <p:nvPr/>
              </p:nvSpPr>
              <p:spPr>
                <a:xfrm>
                  <a:off x="4844605" y="3131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6" name="Google Shape;836;p26"/>
                <p:cNvSpPr/>
                <p:nvPr/>
              </p:nvSpPr>
              <p:spPr>
                <a:xfrm>
                  <a:off x="4933950" y="3101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7" name="Google Shape;837;p26"/>
                <p:cNvSpPr/>
                <p:nvPr/>
              </p:nvSpPr>
              <p:spPr>
                <a:xfrm>
                  <a:off x="4963668" y="3071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8" name="Google Shape;838;p26"/>
                <p:cNvSpPr/>
                <p:nvPr/>
              </p:nvSpPr>
              <p:spPr>
                <a:xfrm>
                  <a:off x="4933950" y="3042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9" name="Google Shape;839;p26"/>
                <p:cNvSpPr/>
                <p:nvPr/>
              </p:nvSpPr>
              <p:spPr>
                <a:xfrm>
                  <a:off x="4874418" y="3071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0" name="Google Shape;840;p26"/>
                <p:cNvSpPr/>
                <p:nvPr/>
              </p:nvSpPr>
              <p:spPr>
                <a:xfrm>
                  <a:off x="4993481" y="3042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1" name="Google Shape;841;p26"/>
                <p:cNvSpPr/>
                <p:nvPr/>
              </p:nvSpPr>
              <p:spPr>
                <a:xfrm>
                  <a:off x="4993481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2" name="Google Shape;842;p26"/>
                <p:cNvSpPr/>
                <p:nvPr/>
              </p:nvSpPr>
              <p:spPr>
                <a:xfrm>
                  <a:off x="4814887" y="3161156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843" name="Google Shape;843;p26"/>
              <p:cNvGrpSpPr/>
              <p:nvPr/>
            </p:nvGrpSpPr>
            <p:grpSpPr>
              <a:xfrm>
                <a:off x="4011168" y="2119312"/>
                <a:ext cx="833437" cy="833437"/>
                <a:chOff x="4011168" y="2119312"/>
                <a:chExt cx="833437" cy="833437"/>
              </a:xfrm>
            </p:grpSpPr>
            <p:sp>
              <p:nvSpPr>
                <p:cNvPr id="844" name="Google Shape;844;p26"/>
                <p:cNvSpPr/>
                <p:nvPr/>
              </p:nvSpPr>
              <p:spPr>
                <a:xfrm>
                  <a:off x="4695825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5" name="Google Shape;845;p26"/>
                <p:cNvSpPr/>
                <p:nvPr/>
              </p:nvSpPr>
              <p:spPr>
                <a:xfrm>
                  <a:off x="4725543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6" name="Google Shape;846;p26"/>
                <p:cNvSpPr/>
                <p:nvPr/>
              </p:nvSpPr>
              <p:spPr>
                <a:xfrm>
                  <a:off x="4755356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7" name="Google Shape;847;p26"/>
                <p:cNvSpPr/>
                <p:nvPr/>
              </p:nvSpPr>
              <p:spPr>
                <a:xfrm>
                  <a:off x="4785169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8" name="Google Shape;848;p26"/>
                <p:cNvSpPr/>
                <p:nvPr/>
              </p:nvSpPr>
              <p:spPr>
                <a:xfrm>
                  <a:off x="4814887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9" name="Google Shape;849;p26"/>
                <p:cNvSpPr/>
                <p:nvPr/>
              </p:nvSpPr>
              <p:spPr>
                <a:xfrm>
                  <a:off x="4666107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0" name="Google Shape;850;p26"/>
                <p:cNvSpPr/>
                <p:nvPr/>
              </p:nvSpPr>
              <p:spPr>
                <a:xfrm>
                  <a:off x="4011168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1" name="Google Shape;851;p26"/>
                <p:cNvSpPr/>
                <p:nvPr/>
              </p:nvSpPr>
              <p:spPr>
                <a:xfrm>
                  <a:off x="4636293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2" name="Google Shape;852;p26"/>
                <p:cNvSpPr/>
                <p:nvPr/>
              </p:nvSpPr>
              <p:spPr>
                <a:xfrm>
                  <a:off x="4606480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3" name="Google Shape;853;p26"/>
                <p:cNvSpPr/>
                <p:nvPr/>
              </p:nvSpPr>
              <p:spPr>
                <a:xfrm>
                  <a:off x="4606480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4" name="Google Shape;854;p26"/>
                <p:cNvSpPr/>
                <p:nvPr/>
              </p:nvSpPr>
              <p:spPr>
                <a:xfrm>
                  <a:off x="4666107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5" name="Google Shape;855;p26"/>
                <p:cNvSpPr/>
                <p:nvPr/>
              </p:nvSpPr>
              <p:spPr>
                <a:xfrm>
                  <a:off x="4517231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6" name="Google Shape;856;p26"/>
                <p:cNvSpPr/>
                <p:nvPr/>
              </p:nvSpPr>
              <p:spPr>
                <a:xfrm>
                  <a:off x="4457700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7" name="Google Shape;857;p26"/>
                <p:cNvSpPr/>
                <p:nvPr/>
              </p:nvSpPr>
              <p:spPr>
                <a:xfrm>
                  <a:off x="4398168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8" name="Google Shape;858;p26"/>
                <p:cNvSpPr/>
                <p:nvPr/>
              </p:nvSpPr>
              <p:spPr>
                <a:xfrm>
                  <a:off x="4368355" y="274434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9" name="Google Shape;859;p26"/>
                <p:cNvSpPr/>
                <p:nvPr/>
              </p:nvSpPr>
              <p:spPr>
                <a:xfrm>
                  <a:off x="4398168" y="271462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0" name="Google Shape;860;p26"/>
                <p:cNvSpPr/>
                <p:nvPr/>
              </p:nvSpPr>
              <p:spPr>
                <a:xfrm>
                  <a:off x="4338637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1" name="Google Shape;861;p26"/>
                <p:cNvSpPr/>
                <p:nvPr/>
              </p:nvSpPr>
              <p:spPr>
                <a:xfrm>
                  <a:off x="4279106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2" name="Google Shape;862;p26"/>
                <p:cNvSpPr/>
                <p:nvPr/>
              </p:nvSpPr>
              <p:spPr>
                <a:xfrm>
                  <a:off x="4427982" y="268490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3" name="Google Shape;863;p26"/>
                <p:cNvSpPr/>
                <p:nvPr/>
              </p:nvSpPr>
              <p:spPr>
                <a:xfrm>
                  <a:off x="4457700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4" name="Google Shape;864;p26"/>
                <p:cNvSpPr/>
                <p:nvPr/>
              </p:nvSpPr>
              <p:spPr>
                <a:xfrm>
                  <a:off x="4249293" y="2625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5" name="Google Shape;865;p26"/>
                <p:cNvSpPr/>
                <p:nvPr/>
              </p:nvSpPr>
              <p:spPr>
                <a:xfrm>
                  <a:off x="4219575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6" name="Google Shape;866;p26"/>
                <p:cNvSpPr/>
                <p:nvPr/>
              </p:nvSpPr>
              <p:spPr>
                <a:xfrm>
                  <a:off x="4189857" y="25062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7" name="Google Shape;867;p26"/>
                <p:cNvSpPr/>
                <p:nvPr/>
              </p:nvSpPr>
              <p:spPr>
                <a:xfrm>
                  <a:off x="4160043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8" name="Google Shape;868;p26"/>
                <p:cNvSpPr/>
                <p:nvPr/>
              </p:nvSpPr>
              <p:spPr>
                <a:xfrm>
                  <a:off x="4130230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9" name="Google Shape;869;p26"/>
                <p:cNvSpPr/>
                <p:nvPr/>
              </p:nvSpPr>
              <p:spPr>
                <a:xfrm>
                  <a:off x="4100512" y="23277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0" name="Google Shape;870;p26"/>
                <p:cNvSpPr/>
                <p:nvPr/>
              </p:nvSpPr>
              <p:spPr>
                <a:xfrm>
                  <a:off x="4070794" y="2268092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1" name="Google Shape;871;p26"/>
                <p:cNvSpPr/>
                <p:nvPr/>
              </p:nvSpPr>
              <p:spPr>
                <a:xfrm>
                  <a:off x="4040981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2" name="Google Shape;872;p26"/>
                <p:cNvSpPr/>
                <p:nvPr/>
              </p:nvSpPr>
              <p:spPr>
                <a:xfrm>
                  <a:off x="4011168" y="2149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3" name="Google Shape;873;p26"/>
                <p:cNvSpPr/>
                <p:nvPr/>
              </p:nvSpPr>
              <p:spPr>
                <a:xfrm>
                  <a:off x="4695825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4" name="Google Shape;874;p26"/>
                <p:cNvSpPr/>
                <p:nvPr/>
              </p:nvSpPr>
              <p:spPr>
                <a:xfrm>
                  <a:off x="4666107" y="2536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5" name="Google Shape;875;p26"/>
                <p:cNvSpPr/>
                <p:nvPr/>
              </p:nvSpPr>
              <p:spPr>
                <a:xfrm>
                  <a:off x="4636293" y="25062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6" name="Google Shape;876;p26"/>
                <p:cNvSpPr/>
                <p:nvPr/>
              </p:nvSpPr>
              <p:spPr>
                <a:xfrm>
                  <a:off x="4576762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7" name="Google Shape;877;p26"/>
                <p:cNvSpPr/>
                <p:nvPr/>
              </p:nvSpPr>
              <p:spPr>
                <a:xfrm>
                  <a:off x="4517231" y="2357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8" name="Google Shape;878;p26"/>
                <p:cNvSpPr/>
                <p:nvPr/>
              </p:nvSpPr>
              <p:spPr>
                <a:xfrm>
                  <a:off x="4457700" y="23277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9" name="Google Shape;879;p26"/>
                <p:cNvSpPr/>
                <p:nvPr/>
              </p:nvSpPr>
              <p:spPr>
                <a:xfrm>
                  <a:off x="4398168" y="22979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0" name="Google Shape;880;p26"/>
                <p:cNvSpPr/>
                <p:nvPr/>
              </p:nvSpPr>
              <p:spPr>
                <a:xfrm>
                  <a:off x="4338637" y="226809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1" name="Google Shape;881;p26"/>
                <p:cNvSpPr/>
                <p:nvPr/>
              </p:nvSpPr>
              <p:spPr>
                <a:xfrm>
                  <a:off x="4279106" y="22383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2" name="Google Shape;882;p26"/>
                <p:cNvSpPr/>
                <p:nvPr/>
              </p:nvSpPr>
              <p:spPr>
                <a:xfrm>
                  <a:off x="4219575" y="22086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3" name="Google Shape;883;p26"/>
                <p:cNvSpPr/>
                <p:nvPr/>
              </p:nvSpPr>
              <p:spPr>
                <a:xfrm>
                  <a:off x="4160043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4" name="Google Shape;884;p26"/>
                <p:cNvSpPr/>
                <p:nvPr/>
              </p:nvSpPr>
              <p:spPr>
                <a:xfrm>
                  <a:off x="4100512" y="2149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5" name="Google Shape;885;p26"/>
                <p:cNvSpPr/>
                <p:nvPr/>
              </p:nvSpPr>
              <p:spPr>
                <a:xfrm>
                  <a:off x="4040981" y="21193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6" name="Google Shape;886;p26"/>
                <p:cNvSpPr/>
                <p:nvPr/>
              </p:nvSpPr>
              <p:spPr>
                <a:xfrm>
                  <a:off x="4606480" y="2536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7" name="Google Shape;887;p26"/>
                <p:cNvSpPr/>
                <p:nvPr/>
              </p:nvSpPr>
              <p:spPr>
                <a:xfrm>
                  <a:off x="4576762" y="247649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8" name="Google Shape;888;p26"/>
                <p:cNvSpPr/>
                <p:nvPr/>
              </p:nvSpPr>
              <p:spPr>
                <a:xfrm>
                  <a:off x="4606480" y="24169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9" name="Google Shape;889;p26"/>
                <p:cNvSpPr/>
                <p:nvPr/>
              </p:nvSpPr>
              <p:spPr>
                <a:xfrm>
                  <a:off x="4576762" y="2565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0" name="Google Shape;890;p26"/>
                <p:cNvSpPr/>
                <p:nvPr/>
              </p:nvSpPr>
              <p:spPr>
                <a:xfrm>
                  <a:off x="4547044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1" name="Google Shape;891;p26"/>
                <p:cNvSpPr/>
                <p:nvPr/>
              </p:nvSpPr>
              <p:spPr>
                <a:xfrm>
                  <a:off x="4666107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2" name="Google Shape;892;p26"/>
                <p:cNvSpPr/>
                <p:nvPr/>
              </p:nvSpPr>
              <p:spPr>
                <a:xfrm>
                  <a:off x="4636293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3" name="Google Shape;893;p26"/>
                <p:cNvSpPr/>
                <p:nvPr/>
              </p:nvSpPr>
              <p:spPr>
                <a:xfrm>
                  <a:off x="4576762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4" name="Google Shape;894;p26"/>
                <p:cNvSpPr/>
                <p:nvPr/>
              </p:nvSpPr>
              <p:spPr>
                <a:xfrm>
                  <a:off x="4636293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5" name="Google Shape;895;p26"/>
                <p:cNvSpPr/>
                <p:nvPr/>
              </p:nvSpPr>
              <p:spPr>
                <a:xfrm>
                  <a:off x="4040981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6" name="Google Shape;896;p26"/>
                <p:cNvSpPr/>
                <p:nvPr/>
              </p:nvSpPr>
              <p:spPr>
                <a:xfrm>
                  <a:off x="4011168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7" name="Google Shape;897;p26"/>
                <p:cNvSpPr/>
                <p:nvPr/>
              </p:nvSpPr>
              <p:spPr>
                <a:xfrm>
                  <a:off x="4040981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8" name="Google Shape;898;p26"/>
                <p:cNvSpPr/>
                <p:nvPr/>
              </p:nvSpPr>
              <p:spPr>
                <a:xfrm>
                  <a:off x="4070794" y="2149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9" name="Google Shape;899;p26"/>
                <p:cNvSpPr/>
                <p:nvPr/>
              </p:nvSpPr>
              <p:spPr>
                <a:xfrm>
                  <a:off x="4070794" y="217884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0" name="Google Shape;900;p26"/>
                <p:cNvSpPr/>
                <p:nvPr/>
              </p:nvSpPr>
              <p:spPr>
                <a:xfrm>
                  <a:off x="4100512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1" name="Google Shape;901;p26"/>
                <p:cNvSpPr/>
                <p:nvPr/>
              </p:nvSpPr>
              <p:spPr>
                <a:xfrm>
                  <a:off x="4130230" y="223837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2" name="Google Shape;902;p26"/>
                <p:cNvSpPr/>
                <p:nvPr/>
              </p:nvSpPr>
              <p:spPr>
                <a:xfrm>
                  <a:off x="4160043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3" name="Google Shape;903;p26"/>
                <p:cNvSpPr/>
                <p:nvPr/>
              </p:nvSpPr>
              <p:spPr>
                <a:xfrm>
                  <a:off x="4189857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4" name="Google Shape;904;p26"/>
                <p:cNvSpPr/>
                <p:nvPr/>
              </p:nvSpPr>
              <p:spPr>
                <a:xfrm>
                  <a:off x="4219575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5" name="Google Shape;905;p26"/>
                <p:cNvSpPr/>
                <p:nvPr/>
              </p:nvSpPr>
              <p:spPr>
                <a:xfrm>
                  <a:off x="4249293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6" name="Google Shape;906;p26"/>
                <p:cNvSpPr/>
                <p:nvPr/>
              </p:nvSpPr>
              <p:spPr>
                <a:xfrm>
                  <a:off x="4279106" y="23871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7" name="Google Shape;907;p26"/>
                <p:cNvSpPr/>
                <p:nvPr/>
              </p:nvSpPr>
              <p:spPr>
                <a:xfrm>
                  <a:off x="4308919" y="2416968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8" name="Google Shape;908;p26"/>
                <p:cNvSpPr/>
                <p:nvPr/>
              </p:nvSpPr>
              <p:spPr>
                <a:xfrm>
                  <a:off x="4338637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9" name="Google Shape;909;p26"/>
                <p:cNvSpPr/>
                <p:nvPr/>
              </p:nvSpPr>
              <p:spPr>
                <a:xfrm>
                  <a:off x="4100512" y="2178843"/>
                  <a:ext cx="178593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148875" extrusionOk="0">
                      <a:moveTo>
                        <a:pt x="178594" y="59531"/>
                      </a:moveTo>
                      <a:lnTo>
                        <a:pt x="178594" y="89249"/>
                      </a:lnTo>
                      <a:lnTo>
                        <a:pt x="148781" y="89249"/>
                      </a:lnTo>
                      <a:lnTo>
                        <a:pt x="148781" y="148876"/>
                      </a:lnTo>
                      <a:lnTo>
                        <a:pt x="119063" y="148876"/>
                      </a:lnTo>
                      <a:lnTo>
                        <a:pt x="119063" y="119063"/>
                      </a:lnTo>
                      <a:lnTo>
                        <a:pt x="89344" y="119063"/>
                      </a:lnTo>
                      <a:lnTo>
                        <a:pt x="89344" y="89249"/>
                      </a:lnTo>
                      <a:lnTo>
                        <a:pt x="59531" y="89249"/>
                      </a:lnTo>
                      <a:lnTo>
                        <a:pt x="59531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0" y="29813"/>
                      </a:lnTo>
                      <a:lnTo>
                        <a:pt x="0" y="0"/>
                      </a:lnTo>
                      <a:lnTo>
                        <a:pt x="59531" y="0"/>
                      </a:lnTo>
                      <a:lnTo>
                        <a:pt x="59531" y="29813"/>
                      </a:lnTo>
                      <a:lnTo>
                        <a:pt x="119063" y="29813"/>
                      </a:lnTo>
                      <a:lnTo>
                        <a:pt x="119063" y="59531"/>
                      </a:lnTo>
                      <a:lnTo>
                        <a:pt x="178594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0" name="Google Shape;910;p26"/>
                <p:cNvSpPr/>
                <p:nvPr/>
              </p:nvSpPr>
              <p:spPr>
                <a:xfrm>
                  <a:off x="4249293" y="22680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1" name="Google Shape;911;p26"/>
                <p:cNvSpPr/>
                <p:nvPr/>
              </p:nvSpPr>
              <p:spPr>
                <a:xfrm>
                  <a:off x="4368355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2" name="Google Shape;912;p26"/>
                <p:cNvSpPr/>
                <p:nvPr/>
              </p:nvSpPr>
              <p:spPr>
                <a:xfrm>
                  <a:off x="4279106" y="2476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3" name="Google Shape;913;p26"/>
                <p:cNvSpPr/>
                <p:nvPr/>
              </p:nvSpPr>
              <p:spPr>
                <a:xfrm>
                  <a:off x="4338637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4" name="Google Shape;914;p26"/>
                <p:cNvSpPr/>
                <p:nvPr/>
              </p:nvSpPr>
              <p:spPr>
                <a:xfrm>
                  <a:off x="4368355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5" name="Google Shape;915;p26"/>
                <p:cNvSpPr/>
                <p:nvPr/>
              </p:nvSpPr>
              <p:spPr>
                <a:xfrm>
                  <a:off x="4308919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6" name="Google Shape;916;p26"/>
                <p:cNvSpPr/>
                <p:nvPr/>
              </p:nvSpPr>
              <p:spPr>
                <a:xfrm>
                  <a:off x="4279106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7" name="Google Shape;917;p26"/>
                <p:cNvSpPr/>
                <p:nvPr/>
              </p:nvSpPr>
              <p:spPr>
                <a:xfrm>
                  <a:off x="4070794" y="2208656"/>
                  <a:ext cx="267842" cy="2975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2" h="297561" extrusionOk="0">
                      <a:moveTo>
                        <a:pt x="267843" y="238125"/>
                      </a:moveTo>
                      <a:lnTo>
                        <a:pt x="267843" y="267843"/>
                      </a:lnTo>
                      <a:lnTo>
                        <a:pt x="208312" y="267843"/>
                      </a:lnTo>
                      <a:lnTo>
                        <a:pt x="208312" y="297561"/>
                      </a:lnTo>
                      <a:lnTo>
                        <a:pt x="119062" y="297561"/>
                      </a:lnTo>
                      <a:lnTo>
                        <a:pt x="119062" y="238125"/>
                      </a:lnTo>
                      <a:lnTo>
                        <a:pt x="89249" y="238125"/>
                      </a:lnTo>
                      <a:lnTo>
                        <a:pt x="89249" y="178499"/>
                      </a:lnTo>
                      <a:lnTo>
                        <a:pt x="59436" y="178499"/>
                      </a:lnTo>
                      <a:lnTo>
                        <a:pt x="59436" y="119063"/>
                      </a:lnTo>
                      <a:lnTo>
                        <a:pt x="29718" y="119063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59436"/>
                      </a:lnTo>
                      <a:lnTo>
                        <a:pt x="89249" y="59436"/>
                      </a:lnTo>
                      <a:lnTo>
                        <a:pt x="89249" y="89249"/>
                      </a:lnTo>
                      <a:lnTo>
                        <a:pt x="119062" y="89249"/>
                      </a:lnTo>
                      <a:lnTo>
                        <a:pt x="119062" y="119063"/>
                      </a:lnTo>
                      <a:lnTo>
                        <a:pt x="148781" y="119063"/>
                      </a:lnTo>
                      <a:lnTo>
                        <a:pt x="148781" y="148781"/>
                      </a:lnTo>
                      <a:lnTo>
                        <a:pt x="178499" y="148781"/>
                      </a:lnTo>
                      <a:lnTo>
                        <a:pt x="178499" y="178499"/>
                      </a:lnTo>
                      <a:lnTo>
                        <a:pt x="208312" y="178499"/>
                      </a:lnTo>
                      <a:lnTo>
                        <a:pt x="208312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67843" y="23812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8" name="Google Shape;918;p26"/>
                <p:cNvSpPr/>
                <p:nvPr/>
              </p:nvSpPr>
              <p:spPr>
                <a:xfrm>
                  <a:off x="4219575" y="2506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9" name="Google Shape;919;p26"/>
                <p:cNvSpPr/>
                <p:nvPr/>
              </p:nvSpPr>
              <p:spPr>
                <a:xfrm>
                  <a:off x="4249293" y="2268092"/>
                  <a:ext cx="148875" cy="178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178688" extrusionOk="0">
                      <a:moveTo>
                        <a:pt x="148876" y="29813"/>
                      </a:moveTo>
                      <a:lnTo>
                        <a:pt x="148876" y="119063"/>
                      </a:lnTo>
                      <a:lnTo>
                        <a:pt x="119062" y="119063"/>
                      </a:lnTo>
                      <a:lnTo>
                        <a:pt x="119062" y="178689"/>
                      </a:lnTo>
                      <a:lnTo>
                        <a:pt x="89344" y="178689"/>
                      </a:lnTo>
                      <a:lnTo>
                        <a:pt x="89344" y="148876"/>
                      </a:lnTo>
                      <a:lnTo>
                        <a:pt x="59627" y="148876"/>
                      </a:lnTo>
                      <a:lnTo>
                        <a:pt x="59627" y="119063"/>
                      </a:lnTo>
                      <a:lnTo>
                        <a:pt x="29813" y="119063"/>
                      </a:lnTo>
                      <a:lnTo>
                        <a:pt x="29813" y="89344"/>
                      </a:lnTo>
                      <a:lnTo>
                        <a:pt x="0" y="89344"/>
                      </a:lnTo>
                      <a:lnTo>
                        <a:pt x="0" y="59626"/>
                      </a:lnTo>
                      <a:lnTo>
                        <a:pt x="29813" y="59626"/>
                      </a:lnTo>
                      <a:lnTo>
                        <a:pt x="29813" y="0"/>
                      </a:lnTo>
                      <a:lnTo>
                        <a:pt x="89344" y="0"/>
                      </a:lnTo>
                      <a:lnTo>
                        <a:pt x="89344" y="29813"/>
                      </a:lnTo>
                      <a:lnTo>
                        <a:pt x="148876" y="298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0" name="Google Shape;920;p26"/>
                <p:cNvSpPr/>
                <p:nvPr/>
              </p:nvSpPr>
              <p:spPr>
                <a:xfrm>
                  <a:off x="4398168" y="2327719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1" name="Google Shape;921;p26"/>
                <p:cNvSpPr/>
                <p:nvPr/>
              </p:nvSpPr>
              <p:spPr>
                <a:xfrm>
                  <a:off x="4219575" y="2476499"/>
                  <a:ext cx="148780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48780" extrusionOk="0">
                      <a:moveTo>
                        <a:pt x="148780" y="0"/>
                      </a:moveTo>
                      <a:lnTo>
                        <a:pt x="148780" y="59531"/>
                      </a:lnTo>
                      <a:lnTo>
                        <a:pt x="119063" y="59531"/>
                      </a:lnTo>
                      <a:lnTo>
                        <a:pt x="119063" y="89344"/>
                      </a:lnTo>
                      <a:lnTo>
                        <a:pt x="89345" y="89344"/>
                      </a:lnTo>
                      <a:lnTo>
                        <a:pt x="89345" y="119063"/>
                      </a:lnTo>
                      <a:lnTo>
                        <a:pt x="59531" y="119063"/>
                      </a:lnTo>
                      <a:lnTo>
                        <a:pt x="59531" y="148780"/>
                      </a:lnTo>
                      <a:lnTo>
                        <a:pt x="29718" y="14878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lnTo>
                        <a:pt x="0" y="59531"/>
                      </a:lnTo>
                      <a:lnTo>
                        <a:pt x="59531" y="59531"/>
                      </a:lnTo>
                      <a:lnTo>
                        <a:pt x="59531" y="29718"/>
                      </a:lnTo>
                      <a:lnTo>
                        <a:pt x="119063" y="29718"/>
                      </a:lnTo>
                      <a:lnTo>
                        <a:pt x="119063" y="0"/>
                      </a:lnTo>
                      <a:lnTo>
                        <a:pt x="1487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2" name="Google Shape;922;p26"/>
                <p:cNvSpPr/>
                <p:nvPr/>
              </p:nvSpPr>
              <p:spPr>
                <a:xfrm>
                  <a:off x="4368355" y="2476499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3" name="Google Shape;923;p26"/>
                <p:cNvSpPr/>
                <p:nvPr/>
              </p:nvSpPr>
              <p:spPr>
                <a:xfrm>
                  <a:off x="4398168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4" name="Google Shape;924;p26"/>
                <p:cNvSpPr/>
                <p:nvPr/>
              </p:nvSpPr>
              <p:spPr>
                <a:xfrm>
                  <a:off x="4427982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5" name="Google Shape;925;p26"/>
                <p:cNvSpPr/>
                <p:nvPr/>
              </p:nvSpPr>
              <p:spPr>
                <a:xfrm>
                  <a:off x="4457700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6" name="Google Shape;926;p26"/>
                <p:cNvSpPr/>
                <p:nvPr/>
              </p:nvSpPr>
              <p:spPr>
                <a:xfrm>
                  <a:off x="4487418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7" name="Google Shape;927;p26"/>
                <p:cNvSpPr/>
                <p:nvPr/>
              </p:nvSpPr>
              <p:spPr>
                <a:xfrm>
                  <a:off x="4279106" y="2536030"/>
                  <a:ext cx="238125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178593" extrusionOk="0">
                      <a:moveTo>
                        <a:pt x="238125" y="89249"/>
                      </a:moveTo>
                      <a:lnTo>
                        <a:pt x="238125" y="119063"/>
                      </a:lnTo>
                      <a:lnTo>
                        <a:pt x="178594" y="119063"/>
                      </a:lnTo>
                      <a:lnTo>
                        <a:pt x="178594" y="148876"/>
                      </a:lnTo>
                      <a:lnTo>
                        <a:pt x="148876" y="148876"/>
                      </a:lnTo>
                      <a:lnTo>
                        <a:pt x="148876" y="178594"/>
                      </a:lnTo>
                      <a:lnTo>
                        <a:pt x="119063" y="178594"/>
                      </a:lnTo>
                      <a:lnTo>
                        <a:pt x="119063" y="148876"/>
                      </a:lnTo>
                      <a:lnTo>
                        <a:pt x="59531" y="148876"/>
                      </a:lnTo>
                      <a:lnTo>
                        <a:pt x="59531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59531" y="59531"/>
                      </a:lnTo>
                      <a:lnTo>
                        <a:pt x="59531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08312" y="59531"/>
                      </a:lnTo>
                      <a:lnTo>
                        <a:pt x="208312" y="89249"/>
                      </a:lnTo>
                      <a:lnTo>
                        <a:pt x="238125" y="8924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8" name="Google Shape;928;p26"/>
                <p:cNvSpPr/>
                <p:nvPr/>
              </p:nvSpPr>
              <p:spPr>
                <a:xfrm>
                  <a:off x="4368355" y="2327718"/>
                  <a:ext cx="238125" cy="297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25" h="297560" extrusionOk="0">
                      <a:moveTo>
                        <a:pt x="208407" y="148781"/>
                      </a:moveTo>
                      <a:lnTo>
                        <a:pt x="208407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08407" y="238125"/>
                      </a:lnTo>
                      <a:lnTo>
                        <a:pt x="208407" y="267843"/>
                      </a:lnTo>
                      <a:lnTo>
                        <a:pt x="178689" y="267843"/>
                      </a:lnTo>
                      <a:lnTo>
                        <a:pt x="178689" y="297561"/>
                      </a:lnTo>
                      <a:lnTo>
                        <a:pt x="148876" y="297561"/>
                      </a:lnTo>
                      <a:lnTo>
                        <a:pt x="148876" y="267843"/>
                      </a:lnTo>
                      <a:lnTo>
                        <a:pt x="119063" y="267843"/>
                      </a:lnTo>
                      <a:lnTo>
                        <a:pt x="119063" y="238125"/>
                      </a:lnTo>
                      <a:lnTo>
                        <a:pt x="89345" y="238125"/>
                      </a:lnTo>
                      <a:lnTo>
                        <a:pt x="89345" y="208312"/>
                      </a:lnTo>
                      <a:lnTo>
                        <a:pt x="59627" y="208312"/>
                      </a:lnTo>
                      <a:lnTo>
                        <a:pt x="59627" y="178499"/>
                      </a:lnTo>
                      <a:lnTo>
                        <a:pt x="29813" y="178499"/>
                      </a:lnTo>
                      <a:lnTo>
                        <a:pt x="29813" y="148781"/>
                      </a:lnTo>
                      <a:lnTo>
                        <a:pt x="0" y="148781"/>
                      </a:lnTo>
                      <a:lnTo>
                        <a:pt x="0" y="119063"/>
                      </a:lnTo>
                      <a:lnTo>
                        <a:pt x="29813" y="119063"/>
                      </a:lnTo>
                      <a:lnTo>
                        <a:pt x="29813" y="59436"/>
                      </a:lnTo>
                      <a:lnTo>
                        <a:pt x="59627" y="59436"/>
                      </a:lnTo>
                      <a:lnTo>
                        <a:pt x="59627" y="0"/>
                      </a:ln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148876" y="29718"/>
                      </a:lnTo>
                      <a:lnTo>
                        <a:pt x="148876" y="59436"/>
                      </a:lnTo>
                      <a:lnTo>
                        <a:pt x="208407" y="59436"/>
                      </a:lnTo>
                      <a:lnTo>
                        <a:pt x="208407" y="89249"/>
                      </a:lnTo>
                      <a:lnTo>
                        <a:pt x="238125" y="89249"/>
                      </a:lnTo>
                      <a:lnTo>
                        <a:pt x="238125" y="148781"/>
                      </a:lnTo>
                      <a:lnTo>
                        <a:pt x="208407" y="14878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9" name="Google Shape;929;p26"/>
                <p:cNvSpPr/>
                <p:nvPr/>
              </p:nvSpPr>
              <p:spPr>
                <a:xfrm>
                  <a:off x="4517231" y="26252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0" name="Google Shape;930;p26"/>
                <p:cNvSpPr/>
                <p:nvPr/>
              </p:nvSpPr>
              <p:spPr>
                <a:xfrm>
                  <a:off x="4547044" y="265509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1" name="Google Shape;931;p26"/>
                <p:cNvSpPr/>
                <p:nvPr/>
              </p:nvSpPr>
              <p:spPr>
                <a:xfrm>
                  <a:off x="4398168" y="2655093"/>
                  <a:ext cx="208311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11" h="148875" extrusionOk="0">
                      <a:moveTo>
                        <a:pt x="208312" y="59531"/>
                      </a:moveTo>
                      <a:lnTo>
                        <a:pt x="208312" y="89249"/>
                      </a:lnTo>
                      <a:lnTo>
                        <a:pt x="178594" y="89249"/>
                      </a:lnTo>
                      <a:lnTo>
                        <a:pt x="178594" y="119063"/>
                      </a:lnTo>
                      <a:lnTo>
                        <a:pt x="119063" y="119063"/>
                      </a:lnTo>
                      <a:lnTo>
                        <a:pt x="119063" y="148876"/>
                      </a:lnTo>
                      <a:lnTo>
                        <a:pt x="59531" y="148876"/>
                      </a:lnTo>
                      <a:lnTo>
                        <a:pt x="59531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813" y="89249"/>
                      </a:lnTo>
                      <a:lnTo>
                        <a:pt x="29813" y="59531"/>
                      </a:lnTo>
                      <a:lnTo>
                        <a:pt x="59531" y="59531"/>
                      </a:lnTo>
                      <a:lnTo>
                        <a:pt x="59531" y="29813"/>
                      </a:lnTo>
                      <a:lnTo>
                        <a:pt x="119063" y="29813"/>
                      </a:lnTo>
                      <a:lnTo>
                        <a:pt x="119063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08312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2" name="Google Shape;932;p26"/>
                <p:cNvSpPr/>
                <p:nvPr/>
              </p:nvSpPr>
              <p:spPr>
                <a:xfrm>
                  <a:off x="4547044" y="2536030"/>
                  <a:ext cx="148780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593" extrusionOk="0">
                      <a:moveTo>
                        <a:pt x="148780" y="59531"/>
                      </a:moveTo>
                      <a:lnTo>
                        <a:pt x="148780" y="119063"/>
                      </a:lnTo>
                      <a:lnTo>
                        <a:pt x="119062" y="119063"/>
                      </a:lnTo>
                      <a:lnTo>
                        <a:pt x="119062" y="148876"/>
                      </a:lnTo>
                      <a:lnTo>
                        <a:pt x="89249" y="148876"/>
                      </a:lnTo>
                      <a:lnTo>
                        <a:pt x="89249" y="178594"/>
                      </a:lnTo>
                      <a:lnTo>
                        <a:pt x="59436" y="178594"/>
                      </a:lnTo>
                      <a:lnTo>
                        <a:pt x="59436" y="148876"/>
                      </a:lnTo>
                      <a:lnTo>
                        <a:pt x="29718" y="148876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29718" y="89249"/>
                      </a:lnTo>
                      <a:lnTo>
                        <a:pt x="29718" y="59531"/>
                      </a:lnTo>
                      <a:lnTo>
                        <a:pt x="59436" y="59531"/>
                      </a:lnTo>
                      <a:lnTo>
                        <a:pt x="59436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119062" y="0"/>
                      </a:lnTo>
                      <a:lnTo>
                        <a:pt x="119062" y="59531"/>
                      </a:lnTo>
                      <a:lnTo>
                        <a:pt x="14878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3" name="Google Shape;933;p26"/>
                <p:cNvSpPr/>
                <p:nvPr/>
              </p:nvSpPr>
              <p:spPr>
                <a:xfrm>
                  <a:off x="4576762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4" name="Google Shape;934;p26"/>
                <p:cNvSpPr/>
                <p:nvPr/>
              </p:nvSpPr>
              <p:spPr>
                <a:xfrm>
                  <a:off x="4636293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5" name="Google Shape;935;p26"/>
                <p:cNvSpPr/>
                <p:nvPr/>
              </p:nvSpPr>
              <p:spPr>
                <a:xfrm>
                  <a:off x="4606480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6" name="Google Shape;936;p26"/>
                <p:cNvSpPr/>
                <p:nvPr/>
              </p:nvSpPr>
              <p:spPr>
                <a:xfrm>
                  <a:off x="4576762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7" name="Google Shape;937;p26"/>
                <p:cNvSpPr/>
                <p:nvPr/>
              </p:nvSpPr>
              <p:spPr>
                <a:xfrm>
                  <a:off x="4636293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8" name="Google Shape;938;p26"/>
                <p:cNvSpPr/>
                <p:nvPr/>
              </p:nvSpPr>
              <p:spPr>
                <a:xfrm>
                  <a:off x="4606480" y="2565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9" name="Google Shape;939;p26"/>
                <p:cNvSpPr/>
                <p:nvPr/>
              </p:nvSpPr>
              <p:spPr>
                <a:xfrm>
                  <a:off x="4576762" y="2595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0" name="Google Shape;940;p26"/>
                <p:cNvSpPr/>
                <p:nvPr/>
              </p:nvSpPr>
              <p:spPr>
                <a:xfrm>
                  <a:off x="4636293" y="2536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1" name="Google Shape;941;p26"/>
                <p:cNvSpPr/>
                <p:nvPr/>
              </p:nvSpPr>
              <p:spPr>
                <a:xfrm>
                  <a:off x="4517231" y="27443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2" name="Google Shape;942;p26"/>
                <p:cNvSpPr/>
                <p:nvPr/>
              </p:nvSpPr>
              <p:spPr>
                <a:xfrm>
                  <a:off x="4666107" y="2595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3" name="Google Shape;943;p26"/>
                <p:cNvSpPr/>
                <p:nvPr/>
              </p:nvSpPr>
              <p:spPr>
                <a:xfrm>
                  <a:off x="4517231" y="265509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4" name="Google Shape;944;p26"/>
                <p:cNvSpPr/>
                <p:nvPr/>
              </p:nvSpPr>
              <p:spPr>
                <a:xfrm>
                  <a:off x="4457700" y="268490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5" name="Google Shape;945;p26"/>
                <p:cNvSpPr/>
                <p:nvPr/>
              </p:nvSpPr>
              <p:spPr>
                <a:xfrm>
                  <a:off x="4368355" y="2536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6" name="Google Shape;946;p26"/>
                <p:cNvSpPr/>
                <p:nvPr/>
              </p:nvSpPr>
              <p:spPr>
                <a:xfrm>
                  <a:off x="4487418" y="235743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7" name="Google Shape;947;p26"/>
                <p:cNvSpPr/>
                <p:nvPr/>
              </p:nvSpPr>
              <p:spPr>
                <a:xfrm>
                  <a:off x="4457700" y="250621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8" name="Google Shape;948;p26"/>
                <p:cNvSpPr/>
                <p:nvPr/>
              </p:nvSpPr>
              <p:spPr>
                <a:xfrm>
                  <a:off x="4487418" y="2476499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9" name="Google Shape;949;p26"/>
                <p:cNvSpPr/>
                <p:nvPr/>
              </p:nvSpPr>
              <p:spPr>
                <a:xfrm>
                  <a:off x="4517231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0" name="Google Shape;950;p26"/>
                <p:cNvSpPr/>
                <p:nvPr/>
              </p:nvSpPr>
              <p:spPr>
                <a:xfrm>
                  <a:off x="4547044" y="2416968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1" name="Google Shape;951;p26"/>
                <p:cNvSpPr/>
                <p:nvPr/>
              </p:nvSpPr>
              <p:spPr>
                <a:xfrm>
                  <a:off x="4368355" y="229790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2" name="Google Shape;952;p26"/>
                <p:cNvSpPr/>
                <p:nvPr/>
              </p:nvSpPr>
              <p:spPr>
                <a:xfrm>
                  <a:off x="4249293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3" name="Google Shape;953;p26"/>
                <p:cNvSpPr/>
                <p:nvPr/>
              </p:nvSpPr>
              <p:spPr>
                <a:xfrm>
                  <a:off x="4547044" y="23871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4" name="Google Shape;954;p26"/>
                <p:cNvSpPr/>
                <p:nvPr/>
              </p:nvSpPr>
              <p:spPr>
                <a:xfrm>
                  <a:off x="4576762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5" name="Google Shape;955;p26"/>
                <p:cNvSpPr/>
                <p:nvPr/>
              </p:nvSpPr>
              <p:spPr>
                <a:xfrm>
                  <a:off x="4368355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6" name="Google Shape;956;p26"/>
                <p:cNvSpPr/>
                <p:nvPr/>
              </p:nvSpPr>
              <p:spPr>
                <a:xfrm>
                  <a:off x="4189857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7" name="Google Shape;957;p26"/>
                <p:cNvSpPr/>
                <p:nvPr/>
              </p:nvSpPr>
              <p:spPr>
                <a:xfrm>
                  <a:off x="4249293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8" name="Google Shape;958;p26"/>
                <p:cNvSpPr/>
                <p:nvPr/>
              </p:nvSpPr>
              <p:spPr>
                <a:xfrm>
                  <a:off x="4427982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9" name="Google Shape;959;p26"/>
                <p:cNvSpPr/>
                <p:nvPr/>
              </p:nvSpPr>
              <p:spPr>
                <a:xfrm>
                  <a:off x="4487418" y="26252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0" name="Google Shape;960;p26"/>
                <p:cNvSpPr/>
                <p:nvPr/>
              </p:nvSpPr>
              <p:spPr>
                <a:xfrm>
                  <a:off x="4308919" y="2446781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1" name="Google Shape;961;p26"/>
                <p:cNvSpPr/>
                <p:nvPr/>
              </p:nvSpPr>
              <p:spPr>
                <a:xfrm>
                  <a:off x="4130230" y="226809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2" name="Google Shape;962;p26"/>
                <p:cNvSpPr/>
                <p:nvPr/>
              </p:nvSpPr>
              <p:spPr>
                <a:xfrm>
                  <a:off x="4070794" y="2208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3" name="Google Shape;963;p26"/>
                <p:cNvSpPr/>
                <p:nvPr/>
              </p:nvSpPr>
              <p:spPr>
                <a:xfrm>
                  <a:off x="4398168" y="2387155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4" name="Google Shape;964;p26"/>
                <p:cNvSpPr/>
                <p:nvPr/>
              </p:nvSpPr>
              <p:spPr>
                <a:xfrm>
                  <a:off x="4427982" y="2327719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5" name="Google Shape;965;p26"/>
                <p:cNvSpPr/>
                <p:nvPr/>
              </p:nvSpPr>
              <p:spPr>
                <a:xfrm>
                  <a:off x="4279106" y="2268092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6" name="Google Shape;966;p26"/>
                <p:cNvSpPr/>
                <p:nvPr/>
              </p:nvSpPr>
              <p:spPr>
                <a:xfrm>
                  <a:off x="4338637" y="256584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7" name="Google Shape;967;p26"/>
                <p:cNvSpPr/>
                <p:nvPr/>
              </p:nvSpPr>
              <p:spPr>
                <a:xfrm>
                  <a:off x="4308919" y="259556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968" name="Google Shape;968;p26"/>
          <p:cNvGrpSpPr/>
          <p:nvPr/>
        </p:nvGrpSpPr>
        <p:grpSpPr>
          <a:xfrm>
            <a:off x="7508379" y="3347439"/>
            <a:ext cx="1174471" cy="1374022"/>
            <a:chOff x="6600825" y="3577779"/>
            <a:chExt cx="1577530" cy="1845564"/>
          </a:xfrm>
        </p:grpSpPr>
        <p:grpSp>
          <p:nvGrpSpPr>
            <p:cNvPr id="969" name="Google Shape;969;p26"/>
            <p:cNvGrpSpPr/>
            <p:nvPr/>
          </p:nvGrpSpPr>
          <p:grpSpPr>
            <a:xfrm>
              <a:off x="6600825" y="3577779"/>
              <a:ext cx="1577530" cy="1845564"/>
              <a:chOff x="6600825" y="3577779"/>
              <a:chExt cx="1577530" cy="1845564"/>
            </a:xfrm>
          </p:grpSpPr>
          <p:sp>
            <p:nvSpPr>
              <p:cNvPr id="970" name="Google Shape;970;p26"/>
              <p:cNvSpPr/>
              <p:nvPr/>
            </p:nvSpPr>
            <p:spPr>
              <a:xfrm>
                <a:off x="7136606" y="38457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26"/>
              <p:cNvSpPr/>
              <p:nvPr/>
            </p:nvSpPr>
            <p:spPr>
              <a:xfrm>
                <a:off x="7136606" y="390524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26"/>
              <p:cNvSpPr/>
              <p:nvPr/>
            </p:nvSpPr>
            <p:spPr>
              <a:xfrm>
                <a:off x="7106793" y="38755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26"/>
              <p:cNvSpPr/>
              <p:nvPr/>
            </p:nvSpPr>
            <p:spPr>
              <a:xfrm>
                <a:off x="7166419" y="38755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26"/>
              <p:cNvSpPr/>
              <p:nvPr/>
            </p:nvSpPr>
            <p:spPr>
              <a:xfrm>
                <a:off x="7404544" y="357778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26"/>
              <p:cNvSpPr/>
              <p:nvPr/>
            </p:nvSpPr>
            <p:spPr>
              <a:xfrm>
                <a:off x="7404544" y="36374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26"/>
              <p:cNvSpPr/>
              <p:nvPr/>
            </p:nvSpPr>
            <p:spPr>
              <a:xfrm>
                <a:off x="7374731" y="360759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26"/>
              <p:cNvSpPr/>
              <p:nvPr/>
            </p:nvSpPr>
            <p:spPr>
              <a:xfrm>
                <a:off x="7434262" y="360759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26"/>
              <p:cNvSpPr/>
              <p:nvPr/>
            </p:nvSpPr>
            <p:spPr>
              <a:xfrm>
                <a:off x="6600825" y="3577779"/>
                <a:ext cx="1577530" cy="1845564"/>
              </a:xfrm>
              <a:custGeom>
                <a:avLst/>
                <a:gdLst/>
                <a:ahLst/>
                <a:cxnLst/>
                <a:rect l="l" t="t" r="r" b="b"/>
                <a:pathLst>
                  <a:path w="1577530" h="1845564" extrusionOk="0">
                    <a:moveTo>
                      <a:pt x="1547813" y="922782"/>
                    </a:moveTo>
                    <a:lnTo>
                      <a:pt x="1518095" y="922782"/>
                    </a:lnTo>
                    <a:lnTo>
                      <a:pt x="1518095" y="952500"/>
                    </a:lnTo>
                    <a:lnTo>
                      <a:pt x="1488281" y="952500"/>
                    </a:lnTo>
                    <a:lnTo>
                      <a:pt x="1488281" y="982313"/>
                    </a:lnTo>
                    <a:lnTo>
                      <a:pt x="1458468" y="982313"/>
                    </a:lnTo>
                    <a:lnTo>
                      <a:pt x="1458468" y="1012127"/>
                    </a:lnTo>
                    <a:lnTo>
                      <a:pt x="1428750" y="1012127"/>
                    </a:lnTo>
                    <a:lnTo>
                      <a:pt x="1428750" y="1041845"/>
                    </a:lnTo>
                    <a:lnTo>
                      <a:pt x="1399032" y="1041845"/>
                    </a:lnTo>
                    <a:lnTo>
                      <a:pt x="1399032" y="1071563"/>
                    </a:lnTo>
                    <a:lnTo>
                      <a:pt x="1369219" y="1071563"/>
                    </a:lnTo>
                    <a:lnTo>
                      <a:pt x="1369219" y="1101376"/>
                    </a:lnTo>
                    <a:lnTo>
                      <a:pt x="1339406" y="1101376"/>
                    </a:lnTo>
                    <a:lnTo>
                      <a:pt x="1339406" y="1131189"/>
                    </a:lnTo>
                    <a:lnTo>
                      <a:pt x="1309688" y="1131189"/>
                    </a:lnTo>
                    <a:lnTo>
                      <a:pt x="1309688" y="1160907"/>
                    </a:lnTo>
                    <a:lnTo>
                      <a:pt x="1279970" y="1160907"/>
                    </a:lnTo>
                    <a:lnTo>
                      <a:pt x="1279970" y="1190625"/>
                    </a:lnTo>
                    <a:lnTo>
                      <a:pt x="1250156" y="1190625"/>
                    </a:lnTo>
                    <a:lnTo>
                      <a:pt x="1250156" y="1101376"/>
                    </a:lnTo>
                    <a:lnTo>
                      <a:pt x="1220343" y="1101376"/>
                    </a:lnTo>
                    <a:lnTo>
                      <a:pt x="1220343" y="982313"/>
                    </a:lnTo>
                    <a:lnTo>
                      <a:pt x="1190625" y="982313"/>
                    </a:lnTo>
                    <a:lnTo>
                      <a:pt x="1190625" y="922782"/>
                    </a:lnTo>
                    <a:lnTo>
                      <a:pt x="1160907" y="922782"/>
                    </a:lnTo>
                    <a:lnTo>
                      <a:pt x="1160907" y="893064"/>
                    </a:lnTo>
                    <a:lnTo>
                      <a:pt x="1131094" y="893064"/>
                    </a:lnTo>
                    <a:lnTo>
                      <a:pt x="1131094" y="863251"/>
                    </a:lnTo>
                    <a:lnTo>
                      <a:pt x="1101281" y="863251"/>
                    </a:lnTo>
                    <a:lnTo>
                      <a:pt x="1101281" y="833438"/>
                    </a:lnTo>
                    <a:lnTo>
                      <a:pt x="1041845" y="833438"/>
                    </a:lnTo>
                    <a:lnTo>
                      <a:pt x="1041845" y="803720"/>
                    </a:lnTo>
                    <a:lnTo>
                      <a:pt x="982218" y="803720"/>
                    </a:lnTo>
                    <a:lnTo>
                      <a:pt x="982218" y="774002"/>
                    </a:lnTo>
                    <a:lnTo>
                      <a:pt x="922782" y="774002"/>
                    </a:lnTo>
                    <a:lnTo>
                      <a:pt x="922782" y="744188"/>
                    </a:lnTo>
                    <a:lnTo>
                      <a:pt x="892969" y="744188"/>
                    </a:lnTo>
                    <a:lnTo>
                      <a:pt x="892969" y="714375"/>
                    </a:lnTo>
                    <a:lnTo>
                      <a:pt x="833438" y="714375"/>
                    </a:lnTo>
                    <a:lnTo>
                      <a:pt x="833438" y="684657"/>
                    </a:lnTo>
                    <a:lnTo>
                      <a:pt x="803720" y="684657"/>
                    </a:lnTo>
                    <a:lnTo>
                      <a:pt x="803720" y="595313"/>
                    </a:lnTo>
                    <a:lnTo>
                      <a:pt x="833438" y="595313"/>
                    </a:lnTo>
                    <a:lnTo>
                      <a:pt x="833438" y="476250"/>
                    </a:lnTo>
                    <a:lnTo>
                      <a:pt x="863155" y="476250"/>
                    </a:lnTo>
                    <a:lnTo>
                      <a:pt x="863155" y="416814"/>
                    </a:lnTo>
                    <a:lnTo>
                      <a:pt x="833438" y="416814"/>
                    </a:lnTo>
                    <a:lnTo>
                      <a:pt x="833438" y="387001"/>
                    </a:lnTo>
                    <a:lnTo>
                      <a:pt x="803720" y="387001"/>
                    </a:lnTo>
                    <a:lnTo>
                      <a:pt x="803720" y="357188"/>
                    </a:lnTo>
                    <a:lnTo>
                      <a:pt x="744093" y="357188"/>
                    </a:lnTo>
                    <a:lnTo>
                      <a:pt x="744093" y="387001"/>
                    </a:lnTo>
                    <a:lnTo>
                      <a:pt x="714375" y="387001"/>
                    </a:lnTo>
                    <a:lnTo>
                      <a:pt x="714375" y="297752"/>
                    </a:lnTo>
                    <a:lnTo>
                      <a:pt x="744093" y="297752"/>
                    </a:lnTo>
                    <a:lnTo>
                      <a:pt x="744093" y="267938"/>
                    </a:lnTo>
                    <a:lnTo>
                      <a:pt x="773906" y="267938"/>
                    </a:lnTo>
                    <a:lnTo>
                      <a:pt x="773906" y="238125"/>
                    </a:lnTo>
                    <a:lnTo>
                      <a:pt x="803720" y="238125"/>
                    </a:lnTo>
                    <a:lnTo>
                      <a:pt x="803720" y="178689"/>
                    </a:lnTo>
                    <a:lnTo>
                      <a:pt x="773906" y="178689"/>
                    </a:lnTo>
                    <a:lnTo>
                      <a:pt x="773906" y="119063"/>
                    </a:lnTo>
                    <a:lnTo>
                      <a:pt x="744093" y="119063"/>
                    </a:lnTo>
                    <a:lnTo>
                      <a:pt x="744093" y="59627"/>
                    </a:lnTo>
                    <a:lnTo>
                      <a:pt x="714375" y="59627"/>
                    </a:lnTo>
                    <a:lnTo>
                      <a:pt x="714375" y="0"/>
                    </a:lnTo>
                    <a:lnTo>
                      <a:pt x="684657" y="0"/>
                    </a:lnTo>
                    <a:lnTo>
                      <a:pt x="684657" y="59627"/>
                    </a:lnTo>
                    <a:lnTo>
                      <a:pt x="654844" y="59627"/>
                    </a:lnTo>
                    <a:lnTo>
                      <a:pt x="654844" y="119063"/>
                    </a:lnTo>
                    <a:lnTo>
                      <a:pt x="625030" y="119063"/>
                    </a:lnTo>
                    <a:lnTo>
                      <a:pt x="625030" y="178689"/>
                    </a:lnTo>
                    <a:lnTo>
                      <a:pt x="595313" y="178689"/>
                    </a:lnTo>
                    <a:lnTo>
                      <a:pt x="595313" y="238125"/>
                    </a:lnTo>
                    <a:lnTo>
                      <a:pt x="625030" y="238125"/>
                    </a:lnTo>
                    <a:lnTo>
                      <a:pt x="625030" y="267938"/>
                    </a:lnTo>
                    <a:lnTo>
                      <a:pt x="654844" y="267938"/>
                    </a:lnTo>
                    <a:lnTo>
                      <a:pt x="654844" y="297752"/>
                    </a:lnTo>
                    <a:lnTo>
                      <a:pt x="684657" y="297752"/>
                    </a:lnTo>
                    <a:lnTo>
                      <a:pt x="684657" y="387001"/>
                    </a:lnTo>
                    <a:lnTo>
                      <a:pt x="654844" y="387001"/>
                    </a:lnTo>
                    <a:lnTo>
                      <a:pt x="654844" y="416814"/>
                    </a:lnTo>
                    <a:lnTo>
                      <a:pt x="625030" y="416814"/>
                    </a:lnTo>
                    <a:lnTo>
                      <a:pt x="625030" y="446532"/>
                    </a:lnTo>
                    <a:lnTo>
                      <a:pt x="595313" y="446532"/>
                    </a:lnTo>
                    <a:lnTo>
                      <a:pt x="595313" y="476250"/>
                    </a:lnTo>
                    <a:lnTo>
                      <a:pt x="625030" y="476250"/>
                    </a:lnTo>
                    <a:lnTo>
                      <a:pt x="625030" y="595313"/>
                    </a:lnTo>
                    <a:lnTo>
                      <a:pt x="595313" y="595313"/>
                    </a:lnTo>
                    <a:lnTo>
                      <a:pt x="595313" y="684657"/>
                    </a:lnTo>
                    <a:lnTo>
                      <a:pt x="535781" y="684657"/>
                    </a:lnTo>
                    <a:lnTo>
                      <a:pt x="535781" y="714375"/>
                    </a:lnTo>
                    <a:lnTo>
                      <a:pt x="476250" y="714375"/>
                    </a:lnTo>
                    <a:lnTo>
                      <a:pt x="476250" y="744188"/>
                    </a:lnTo>
                    <a:lnTo>
                      <a:pt x="446532" y="744188"/>
                    </a:lnTo>
                    <a:lnTo>
                      <a:pt x="446532" y="774002"/>
                    </a:lnTo>
                    <a:lnTo>
                      <a:pt x="416719" y="774002"/>
                    </a:lnTo>
                    <a:lnTo>
                      <a:pt x="416719" y="803720"/>
                    </a:lnTo>
                    <a:lnTo>
                      <a:pt x="386905" y="803720"/>
                    </a:lnTo>
                    <a:lnTo>
                      <a:pt x="386905" y="506063"/>
                    </a:lnTo>
                    <a:lnTo>
                      <a:pt x="357188" y="506063"/>
                    </a:lnTo>
                    <a:lnTo>
                      <a:pt x="357188" y="476250"/>
                    </a:lnTo>
                    <a:lnTo>
                      <a:pt x="327470" y="476250"/>
                    </a:lnTo>
                    <a:lnTo>
                      <a:pt x="327470" y="446532"/>
                    </a:lnTo>
                    <a:lnTo>
                      <a:pt x="59531" y="446532"/>
                    </a:lnTo>
                    <a:lnTo>
                      <a:pt x="59531" y="476250"/>
                    </a:lnTo>
                    <a:lnTo>
                      <a:pt x="29718" y="476250"/>
                    </a:lnTo>
                    <a:lnTo>
                      <a:pt x="29718" y="506063"/>
                    </a:lnTo>
                    <a:lnTo>
                      <a:pt x="0" y="506063"/>
                    </a:lnTo>
                    <a:lnTo>
                      <a:pt x="0" y="982313"/>
                    </a:lnTo>
                    <a:lnTo>
                      <a:pt x="29718" y="982313"/>
                    </a:lnTo>
                    <a:lnTo>
                      <a:pt x="29718" y="1012127"/>
                    </a:lnTo>
                    <a:lnTo>
                      <a:pt x="59531" y="1012127"/>
                    </a:lnTo>
                    <a:lnTo>
                      <a:pt x="59531" y="1041845"/>
                    </a:lnTo>
                    <a:lnTo>
                      <a:pt x="178594" y="1041845"/>
                    </a:lnTo>
                    <a:lnTo>
                      <a:pt x="178594" y="1071563"/>
                    </a:lnTo>
                    <a:lnTo>
                      <a:pt x="148780" y="1071563"/>
                    </a:lnTo>
                    <a:lnTo>
                      <a:pt x="148780" y="1279970"/>
                    </a:lnTo>
                    <a:lnTo>
                      <a:pt x="119063" y="1279970"/>
                    </a:lnTo>
                    <a:lnTo>
                      <a:pt x="119063" y="1339501"/>
                    </a:lnTo>
                    <a:lnTo>
                      <a:pt x="89345" y="1339501"/>
                    </a:lnTo>
                    <a:lnTo>
                      <a:pt x="89345" y="1399032"/>
                    </a:lnTo>
                    <a:lnTo>
                      <a:pt x="119063" y="1399032"/>
                    </a:lnTo>
                    <a:lnTo>
                      <a:pt x="119063" y="1428750"/>
                    </a:lnTo>
                    <a:lnTo>
                      <a:pt x="178594" y="1428750"/>
                    </a:lnTo>
                    <a:lnTo>
                      <a:pt x="178594" y="1458563"/>
                    </a:lnTo>
                    <a:lnTo>
                      <a:pt x="208407" y="1458563"/>
                    </a:lnTo>
                    <a:lnTo>
                      <a:pt x="208407" y="1488377"/>
                    </a:lnTo>
                    <a:lnTo>
                      <a:pt x="238125" y="1488377"/>
                    </a:lnTo>
                    <a:lnTo>
                      <a:pt x="238125" y="1518095"/>
                    </a:lnTo>
                    <a:lnTo>
                      <a:pt x="267843" y="1518095"/>
                    </a:lnTo>
                    <a:lnTo>
                      <a:pt x="267843" y="1547813"/>
                    </a:lnTo>
                    <a:lnTo>
                      <a:pt x="267843" y="1607439"/>
                    </a:lnTo>
                    <a:lnTo>
                      <a:pt x="238125" y="1607439"/>
                    </a:lnTo>
                    <a:lnTo>
                      <a:pt x="238125" y="1637157"/>
                    </a:lnTo>
                    <a:lnTo>
                      <a:pt x="208407" y="1637157"/>
                    </a:lnTo>
                    <a:lnTo>
                      <a:pt x="208407" y="1696688"/>
                    </a:lnTo>
                    <a:lnTo>
                      <a:pt x="178594" y="1696688"/>
                    </a:lnTo>
                    <a:lnTo>
                      <a:pt x="178594" y="1756220"/>
                    </a:lnTo>
                    <a:lnTo>
                      <a:pt x="208407" y="1756220"/>
                    </a:lnTo>
                    <a:lnTo>
                      <a:pt x="208407" y="1785938"/>
                    </a:lnTo>
                    <a:lnTo>
                      <a:pt x="238125" y="1785938"/>
                    </a:lnTo>
                    <a:lnTo>
                      <a:pt x="238125" y="1815751"/>
                    </a:lnTo>
                    <a:lnTo>
                      <a:pt x="654844" y="1815751"/>
                    </a:lnTo>
                    <a:lnTo>
                      <a:pt x="684657" y="1815751"/>
                    </a:lnTo>
                    <a:lnTo>
                      <a:pt x="684657" y="1845564"/>
                    </a:lnTo>
                    <a:lnTo>
                      <a:pt x="714375" y="1845564"/>
                    </a:lnTo>
                    <a:lnTo>
                      <a:pt x="714375" y="1815751"/>
                    </a:lnTo>
                    <a:lnTo>
                      <a:pt x="773906" y="1815751"/>
                    </a:lnTo>
                    <a:lnTo>
                      <a:pt x="773906" y="1785938"/>
                    </a:lnTo>
                    <a:lnTo>
                      <a:pt x="803720" y="1785938"/>
                    </a:lnTo>
                    <a:lnTo>
                      <a:pt x="803720" y="1756220"/>
                    </a:lnTo>
                    <a:lnTo>
                      <a:pt x="833438" y="1756220"/>
                    </a:lnTo>
                    <a:lnTo>
                      <a:pt x="833438" y="1726502"/>
                    </a:lnTo>
                    <a:lnTo>
                      <a:pt x="863155" y="1726502"/>
                    </a:lnTo>
                    <a:lnTo>
                      <a:pt x="863155" y="1756220"/>
                    </a:lnTo>
                    <a:lnTo>
                      <a:pt x="952500" y="1756220"/>
                    </a:lnTo>
                    <a:lnTo>
                      <a:pt x="952500" y="1726502"/>
                    </a:lnTo>
                    <a:lnTo>
                      <a:pt x="1041845" y="1726502"/>
                    </a:lnTo>
                    <a:lnTo>
                      <a:pt x="1041845" y="1696688"/>
                    </a:lnTo>
                    <a:lnTo>
                      <a:pt x="1101281" y="1696688"/>
                    </a:lnTo>
                    <a:lnTo>
                      <a:pt x="1101281" y="1666875"/>
                    </a:lnTo>
                    <a:lnTo>
                      <a:pt x="1131094" y="1666875"/>
                    </a:lnTo>
                    <a:lnTo>
                      <a:pt x="1131094" y="1637157"/>
                    </a:lnTo>
                    <a:lnTo>
                      <a:pt x="1160907" y="1637157"/>
                    </a:lnTo>
                    <a:lnTo>
                      <a:pt x="1160907" y="1577626"/>
                    </a:lnTo>
                    <a:lnTo>
                      <a:pt x="1190625" y="1577626"/>
                    </a:lnTo>
                    <a:lnTo>
                      <a:pt x="1190625" y="1488377"/>
                    </a:lnTo>
                    <a:lnTo>
                      <a:pt x="1220343" y="1488377"/>
                    </a:lnTo>
                    <a:lnTo>
                      <a:pt x="1220343" y="1339501"/>
                    </a:lnTo>
                    <a:lnTo>
                      <a:pt x="1220343" y="1309688"/>
                    </a:lnTo>
                    <a:lnTo>
                      <a:pt x="1250156" y="1309688"/>
                    </a:lnTo>
                    <a:lnTo>
                      <a:pt x="1250156" y="1279970"/>
                    </a:lnTo>
                    <a:lnTo>
                      <a:pt x="1279970" y="1279970"/>
                    </a:lnTo>
                    <a:lnTo>
                      <a:pt x="1279970" y="1250252"/>
                    </a:lnTo>
                    <a:lnTo>
                      <a:pt x="1309688" y="1250252"/>
                    </a:lnTo>
                    <a:lnTo>
                      <a:pt x="1309688" y="1220438"/>
                    </a:lnTo>
                    <a:lnTo>
                      <a:pt x="1339406" y="1220438"/>
                    </a:lnTo>
                    <a:lnTo>
                      <a:pt x="1339406" y="1190625"/>
                    </a:lnTo>
                    <a:lnTo>
                      <a:pt x="1369219" y="1190625"/>
                    </a:lnTo>
                    <a:lnTo>
                      <a:pt x="1369219" y="1160907"/>
                    </a:lnTo>
                    <a:lnTo>
                      <a:pt x="1399032" y="1160907"/>
                    </a:lnTo>
                    <a:lnTo>
                      <a:pt x="1399032" y="1131189"/>
                    </a:lnTo>
                    <a:lnTo>
                      <a:pt x="1428750" y="1131189"/>
                    </a:lnTo>
                    <a:lnTo>
                      <a:pt x="1428750" y="1101376"/>
                    </a:lnTo>
                    <a:lnTo>
                      <a:pt x="1458468" y="1101376"/>
                    </a:lnTo>
                    <a:lnTo>
                      <a:pt x="1458468" y="1071563"/>
                    </a:lnTo>
                    <a:lnTo>
                      <a:pt x="1488281" y="1071563"/>
                    </a:lnTo>
                    <a:lnTo>
                      <a:pt x="1488281" y="1041845"/>
                    </a:lnTo>
                    <a:lnTo>
                      <a:pt x="1518095" y="1041845"/>
                    </a:lnTo>
                    <a:lnTo>
                      <a:pt x="1518095" y="1012127"/>
                    </a:lnTo>
                    <a:lnTo>
                      <a:pt x="1547813" y="1012127"/>
                    </a:lnTo>
                    <a:lnTo>
                      <a:pt x="1547813" y="982313"/>
                    </a:lnTo>
                    <a:lnTo>
                      <a:pt x="1577531" y="982313"/>
                    </a:lnTo>
                    <a:lnTo>
                      <a:pt x="1577531" y="952500"/>
                    </a:lnTo>
                    <a:lnTo>
                      <a:pt x="1577531" y="922782"/>
                    </a:lnTo>
                    <a:lnTo>
                      <a:pt x="1547813" y="922782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9" name="Google Shape;979;p26"/>
            <p:cNvGrpSpPr/>
            <p:nvPr/>
          </p:nvGrpSpPr>
          <p:grpSpPr>
            <a:xfrm>
              <a:off x="6600825" y="3577780"/>
              <a:ext cx="1577530" cy="1845468"/>
              <a:chOff x="6600825" y="3577780"/>
              <a:chExt cx="1577530" cy="1845468"/>
            </a:xfrm>
          </p:grpSpPr>
          <p:grpSp>
            <p:nvGrpSpPr>
              <p:cNvPr id="980" name="Google Shape;980;p26"/>
              <p:cNvGrpSpPr/>
              <p:nvPr/>
            </p:nvGrpSpPr>
            <p:grpSpPr>
              <a:xfrm>
                <a:off x="6600825" y="4024312"/>
                <a:ext cx="386905" cy="595312"/>
                <a:chOff x="6600825" y="4024312"/>
                <a:chExt cx="386905" cy="595312"/>
              </a:xfrm>
            </p:grpSpPr>
            <p:sp>
              <p:nvSpPr>
                <p:cNvPr id="981" name="Google Shape;981;p26"/>
                <p:cNvSpPr/>
                <p:nvPr/>
              </p:nvSpPr>
              <p:spPr>
                <a:xfrm>
                  <a:off x="6600825" y="4083843"/>
                  <a:ext cx="29718" cy="47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7625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76250"/>
                      </a:lnTo>
                      <a:lnTo>
                        <a:pt x="0" y="47625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2" name="Google Shape;982;p26"/>
                <p:cNvSpPr/>
                <p:nvPr/>
              </p:nvSpPr>
              <p:spPr>
                <a:xfrm>
                  <a:off x="6958012" y="4083843"/>
                  <a:ext cx="29718" cy="47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7625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76250"/>
                      </a:lnTo>
                      <a:lnTo>
                        <a:pt x="0" y="47625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26"/>
                <p:cNvSpPr/>
                <p:nvPr/>
              </p:nvSpPr>
              <p:spPr>
                <a:xfrm>
                  <a:off x="6630543" y="4054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4" name="Google Shape;984;p26"/>
                <p:cNvSpPr/>
                <p:nvPr/>
              </p:nvSpPr>
              <p:spPr>
                <a:xfrm>
                  <a:off x="6928294" y="4054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5" name="Google Shape;985;p26"/>
                <p:cNvSpPr/>
                <p:nvPr/>
              </p:nvSpPr>
              <p:spPr>
                <a:xfrm>
                  <a:off x="6660356" y="4024312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6" name="Google Shape;986;p26"/>
                <p:cNvSpPr/>
                <p:nvPr/>
              </p:nvSpPr>
              <p:spPr>
                <a:xfrm>
                  <a:off x="6630543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7" name="Google Shape;987;p26"/>
                <p:cNvSpPr/>
                <p:nvPr/>
              </p:nvSpPr>
              <p:spPr>
                <a:xfrm>
                  <a:off x="6928294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26"/>
                <p:cNvSpPr/>
                <p:nvPr/>
              </p:nvSpPr>
              <p:spPr>
                <a:xfrm>
                  <a:off x="6660356" y="4589906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9" name="Google Shape;989;p26"/>
                <p:cNvSpPr/>
                <p:nvPr/>
              </p:nvSpPr>
              <p:spPr>
                <a:xfrm>
                  <a:off x="6660356" y="4470844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0" name="Google Shape;990;p26"/>
                <p:cNvSpPr/>
                <p:nvPr/>
              </p:nvSpPr>
              <p:spPr>
                <a:xfrm>
                  <a:off x="6690169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1" name="Google Shape;991;p26"/>
                <p:cNvSpPr/>
                <p:nvPr/>
              </p:nvSpPr>
              <p:spPr>
                <a:xfrm>
                  <a:off x="6719887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2" name="Google Shape;992;p26"/>
                <p:cNvSpPr/>
                <p:nvPr/>
              </p:nvSpPr>
              <p:spPr>
                <a:xfrm>
                  <a:off x="6868668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3" name="Google Shape;993;p26"/>
                <p:cNvSpPr/>
                <p:nvPr/>
              </p:nvSpPr>
              <p:spPr>
                <a:xfrm>
                  <a:off x="6809232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4" name="Google Shape;994;p26"/>
                <p:cNvSpPr/>
                <p:nvPr/>
              </p:nvSpPr>
              <p:spPr>
                <a:xfrm>
                  <a:off x="6838950" y="4202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5" name="Google Shape;995;p26"/>
                <p:cNvSpPr/>
                <p:nvPr/>
              </p:nvSpPr>
              <p:spPr>
                <a:xfrm>
                  <a:off x="6719887" y="4202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6" name="Google Shape;996;p26"/>
                <p:cNvSpPr/>
                <p:nvPr/>
              </p:nvSpPr>
              <p:spPr>
                <a:xfrm>
                  <a:off x="6809232" y="4173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26"/>
                <p:cNvSpPr/>
                <p:nvPr/>
              </p:nvSpPr>
              <p:spPr>
                <a:xfrm>
                  <a:off x="6868668" y="4292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26"/>
                <p:cNvSpPr/>
                <p:nvPr/>
              </p:nvSpPr>
              <p:spPr>
                <a:xfrm>
                  <a:off x="6838950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26"/>
                <p:cNvSpPr/>
                <p:nvPr/>
              </p:nvSpPr>
              <p:spPr>
                <a:xfrm>
                  <a:off x="6809232" y="4321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0" name="Google Shape;1000;p26"/>
                <p:cNvSpPr/>
                <p:nvPr/>
              </p:nvSpPr>
              <p:spPr>
                <a:xfrm>
                  <a:off x="6690169" y="4292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1" name="Google Shape;1001;p26"/>
                <p:cNvSpPr/>
                <p:nvPr/>
              </p:nvSpPr>
              <p:spPr>
                <a:xfrm>
                  <a:off x="6719887" y="4321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2" name="Google Shape;1002;p26"/>
                <p:cNvSpPr/>
                <p:nvPr/>
              </p:nvSpPr>
              <p:spPr>
                <a:xfrm>
                  <a:off x="6719887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3" name="Google Shape;1003;p26"/>
                <p:cNvSpPr/>
                <p:nvPr/>
              </p:nvSpPr>
              <p:spPr>
                <a:xfrm>
                  <a:off x="6779418" y="4143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26"/>
                <p:cNvSpPr/>
                <p:nvPr/>
              </p:nvSpPr>
              <p:spPr>
                <a:xfrm>
                  <a:off x="6660356" y="4083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5" name="Google Shape;1005;p26"/>
                <p:cNvSpPr/>
                <p:nvPr/>
              </p:nvSpPr>
              <p:spPr>
                <a:xfrm>
                  <a:off x="6898481" y="4083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6" name="Google Shape;1006;p26"/>
                <p:cNvSpPr/>
                <p:nvPr/>
              </p:nvSpPr>
              <p:spPr>
                <a:xfrm>
                  <a:off x="6660356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26"/>
                <p:cNvSpPr/>
                <p:nvPr/>
              </p:nvSpPr>
              <p:spPr>
                <a:xfrm>
                  <a:off x="6898481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26"/>
                <p:cNvSpPr/>
                <p:nvPr/>
              </p:nvSpPr>
              <p:spPr>
                <a:xfrm>
                  <a:off x="6749605" y="4173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9" name="Google Shape;1009;p26"/>
                <p:cNvSpPr/>
                <p:nvPr/>
              </p:nvSpPr>
              <p:spPr>
                <a:xfrm>
                  <a:off x="6749605" y="4262437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0" name="Google Shape;1010;p26"/>
                <p:cNvSpPr/>
                <p:nvPr/>
              </p:nvSpPr>
              <p:spPr>
                <a:xfrm>
                  <a:off x="6630733" y="4054125"/>
                  <a:ext cx="327278" cy="535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278" h="535685" extrusionOk="0">
                      <a:moveTo>
                        <a:pt x="297561" y="29718"/>
                      </a:moveTo>
                      <a:lnTo>
                        <a:pt x="297561" y="59436"/>
                      </a:lnTo>
                      <a:lnTo>
                        <a:pt x="267843" y="59436"/>
                      </a:lnTo>
                      <a:lnTo>
                        <a:pt x="267843" y="29718"/>
                      </a:lnTo>
                      <a:lnTo>
                        <a:pt x="297561" y="29718"/>
                      </a:lnTo>
                      <a:lnTo>
                        <a:pt x="297561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59436"/>
                      </a:lnTo>
                      <a:lnTo>
                        <a:pt x="29718" y="59436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lnTo>
                        <a:pt x="0" y="505968"/>
                      </a:lnTo>
                      <a:lnTo>
                        <a:pt x="29718" y="505968"/>
                      </a:lnTo>
                      <a:lnTo>
                        <a:pt x="29718" y="476250"/>
                      </a:lnTo>
                      <a:lnTo>
                        <a:pt x="59436" y="476250"/>
                      </a:lnTo>
                      <a:lnTo>
                        <a:pt x="59436" y="505968"/>
                      </a:lnTo>
                      <a:lnTo>
                        <a:pt x="29718" y="505968"/>
                      </a:lnTo>
                      <a:lnTo>
                        <a:pt x="29718" y="535686"/>
                      </a:lnTo>
                      <a:lnTo>
                        <a:pt x="297561" y="535686"/>
                      </a:lnTo>
                      <a:lnTo>
                        <a:pt x="297561" y="505968"/>
                      </a:lnTo>
                      <a:lnTo>
                        <a:pt x="267843" y="505968"/>
                      </a:lnTo>
                      <a:lnTo>
                        <a:pt x="267843" y="476250"/>
                      </a:lnTo>
                      <a:lnTo>
                        <a:pt x="297561" y="476250"/>
                      </a:lnTo>
                      <a:lnTo>
                        <a:pt x="297561" y="505968"/>
                      </a:lnTo>
                      <a:lnTo>
                        <a:pt x="327279" y="505968"/>
                      </a:lnTo>
                      <a:lnTo>
                        <a:pt x="327279" y="29718"/>
                      </a:lnTo>
                      <a:lnTo>
                        <a:pt x="297561" y="29718"/>
                      </a:lnTo>
                      <a:close/>
                      <a:moveTo>
                        <a:pt x="297561" y="446437"/>
                      </a:moveTo>
                      <a:lnTo>
                        <a:pt x="29718" y="446437"/>
                      </a:lnTo>
                      <a:lnTo>
                        <a:pt x="29718" y="416719"/>
                      </a:lnTo>
                      <a:lnTo>
                        <a:pt x="59436" y="416719"/>
                      </a:lnTo>
                      <a:lnTo>
                        <a:pt x="59436" y="387001"/>
                      </a:lnTo>
                      <a:lnTo>
                        <a:pt x="89154" y="387001"/>
                      </a:lnTo>
                      <a:lnTo>
                        <a:pt x="89154" y="357283"/>
                      </a:lnTo>
                      <a:lnTo>
                        <a:pt x="148685" y="357283"/>
                      </a:lnTo>
                      <a:lnTo>
                        <a:pt x="148685" y="297752"/>
                      </a:lnTo>
                      <a:lnTo>
                        <a:pt x="89154" y="297752"/>
                      </a:lnTo>
                      <a:lnTo>
                        <a:pt x="89154" y="268033"/>
                      </a:lnTo>
                      <a:lnTo>
                        <a:pt x="59436" y="268033"/>
                      </a:lnTo>
                      <a:lnTo>
                        <a:pt x="59436" y="238315"/>
                      </a:lnTo>
                      <a:lnTo>
                        <a:pt x="89154" y="238315"/>
                      </a:lnTo>
                      <a:lnTo>
                        <a:pt x="89154" y="268033"/>
                      </a:lnTo>
                      <a:lnTo>
                        <a:pt x="148685" y="268033"/>
                      </a:lnTo>
                      <a:lnTo>
                        <a:pt x="148685" y="238315"/>
                      </a:lnTo>
                      <a:lnTo>
                        <a:pt x="118967" y="238315"/>
                      </a:lnTo>
                      <a:lnTo>
                        <a:pt x="118967" y="208597"/>
                      </a:lnTo>
                      <a:lnTo>
                        <a:pt x="89249" y="208597"/>
                      </a:lnTo>
                      <a:lnTo>
                        <a:pt x="89249" y="149066"/>
                      </a:lnTo>
                      <a:lnTo>
                        <a:pt x="118967" y="149066"/>
                      </a:lnTo>
                      <a:lnTo>
                        <a:pt x="118967" y="119348"/>
                      </a:lnTo>
                      <a:lnTo>
                        <a:pt x="89249" y="119348"/>
                      </a:lnTo>
                      <a:lnTo>
                        <a:pt x="89249" y="89630"/>
                      </a:lnTo>
                      <a:lnTo>
                        <a:pt x="118967" y="89630"/>
                      </a:lnTo>
                      <a:lnTo>
                        <a:pt x="118967" y="119348"/>
                      </a:lnTo>
                      <a:lnTo>
                        <a:pt x="148685" y="119348"/>
                      </a:lnTo>
                      <a:lnTo>
                        <a:pt x="148685" y="89630"/>
                      </a:lnTo>
                      <a:lnTo>
                        <a:pt x="178403" y="89630"/>
                      </a:lnTo>
                      <a:lnTo>
                        <a:pt x="178403" y="119348"/>
                      </a:lnTo>
                      <a:lnTo>
                        <a:pt x="208121" y="119348"/>
                      </a:lnTo>
                      <a:lnTo>
                        <a:pt x="208121" y="89630"/>
                      </a:lnTo>
                      <a:lnTo>
                        <a:pt x="237839" y="89630"/>
                      </a:lnTo>
                      <a:lnTo>
                        <a:pt x="237839" y="119348"/>
                      </a:lnTo>
                      <a:lnTo>
                        <a:pt x="208121" y="119348"/>
                      </a:lnTo>
                      <a:lnTo>
                        <a:pt x="208121" y="149066"/>
                      </a:lnTo>
                      <a:lnTo>
                        <a:pt x="237839" y="149066"/>
                      </a:lnTo>
                      <a:lnTo>
                        <a:pt x="237839" y="208597"/>
                      </a:lnTo>
                      <a:lnTo>
                        <a:pt x="208121" y="208597"/>
                      </a:lnTo>
                      <a:lnTo>
                        <a:pt x="208121" y="238315"/>
                      </a:lnTo>
                      <a:lnTo>
                        <a:pt x="178403" y="238315"/>
                      </a:lnTo>
                      <a:lnTo>
                        <a:pt x="178403" y="268033"/>
                      </a:lnTo>
                      <a:lnTo>
                        <a:pt x="237934" y="268033"/>
                      </a:lnTo>
                      <a:lnTo>
                        <a:pt x="237934" y="238315"/>
                      </a:lnTo>
                      <a:lnTo>
                        <a:pt x="267652" y="238315"/>
                      </a:lnTo>
                      <a:lnTo>
                        <a:pt x="267652" y="268033"/>
                      </a:lnTo>
                      <a:lnTo>
                        <a:pt x="237934" y="268033"/>
                      </a:lnTo>
                      <a:lnTo>
                        <a:pt x="237934" y="297752"/>
                      </a:lnTo>
                      <a:lnTo>
                        <a:pt x="178403" y="297752"/>
                      </a:lnTo>
                      <a:lnTo>
                        <a:pt x="178403" y="357283"/>
                      </a:lnTo>
                      <a:lnTo>
                        <a:pt x="237934" y="357283"/>
                      </a:lnTo>
                      <a:lnTo>
                        <a:pt x="237934" y="387001"/>
                      </a:lnTo>
                      <a:lnTo>
                        <a:pt x="267652" y="387001"/>
                      </a:lnTo>
                      <a:lnTo>
                        <a:pt x="267652" y="416719"/>
                      </a:lnTo>
                      <a:lnTo>
                        <a:pt x="297370" y="416719"/>
                      </a:lnTo>
                      <a:lnTo>
                        <a:pt x="297370" y="44643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1" name="Google Shape;1011;p26"/>
                <p:cNvSpPr/>
                <p:nvPr/>
              </p:nvSpPr>
              <p:spPr>
                <a:xfrm>
                  <a:off x="6719887" y="4441030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2" name="Google Shape;1012;p26"/>
                <p:cNvSpPr/>
                <p:nvPr/>
              </p:nvSpPr>
              <p:spPr>
                <a:xfrm>
                  <a:off x="6749605" y="4173092"/>
                  <a:ext cx="89344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89344" extrusionOk="0">
                      <a:moveTo>
                        <a:pt x="89345" y="29813"/>
                      </a:moveTo>
                      <a:lnTo>
                        <a:pt x="89345" y="89345"/>
                      </a:lnTo>
                      <a:lnTo>
                        <a:pt x="0" y="89345"/>
                      </a:lnTo>
                      <a:lnTo>
                        <a:pt x="0" y="29813"/>
                      </a:lnTo>
                      <a:lnTo>
                        <a:pt x="29813" y="29813"/>
                      </a:lnTo>
                      <a:lnTo>
                        <a:pt x="29813" y="0"/>
                      </a:lnTo>
                      <a:lnTo>
                        <a:pt x="59627" y="0"/>
                      </a:lnTo>
                      <a:lnTo>
                        <a:pt x="59627" y="29813"/>
                      </a:lnTo>
                      <a:lnTo>
                        <a:pt x="89345" y="29813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3" name="Google Shape;1013;p26"/>
                <p:cNvSpPr/>
                <p:nvPr/>
              </p:nvSpPr>
              <p:spPr>
                <a:xfrm>
                  <a:off x="6779418" y="4292155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4" name="Google Shape;1014;p26"/>
              <p:cNvGrpSpPr/>
              <p:nvPr/>
            </p:nvGrpSpPr>
            <p:grpSpPr>
              <a:xfrm>
                <a:off x="6690169" y="4292155"/>
                <a:ext cx="1160717" cy="1101280"/>
                <a:chOff x="6690169" y="4292155"/>
                <a:chExt cx="1160717" cy="1101280"/>
              </a:xfrm>
            </p:grpSpPr>
            <p:sp>
              <p:nvSpPr>
                <p:cNvPr id="1015" name="Google Shape;1015;p26"/>
                <p:cNvSpPr/>
                <p:nvPr/>
              </p:nvSpPr>
              <p:spPr>
                <a:xfrm>
                  <a:off x="6838950" y="5363717"/>
                  <a:ext cx="53578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781" h="29718" extrusionOk="0">
                      <a:moveTo>
                        <a:pt x="0" y="0"/>
                      </a:moveTo>
                      <a:lnTo>
                        <a:pt x="535781" y="0"/>
                      </a:lnTo>
                      <a:lnTo>
                        <a:pt x="53578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6" name="Google Shape;1016;p26"/>
                <p:cNvSpPr/>
                <p:nvPr/>
              </p:nvSpPr>
              <p:spPr>
                <a:xfrm>
                  <a:off x="6809232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7" name="Google Shape;1017;p26"/>
                <p:cNvSpPr/>
                <p:nvPr/>
              </p:nvSpPr>
              <p:spPr>
                <a:xfrm>
                  <a:off x="7404544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8" name="Google Shape;1018;p26"/>
                <p:cNvSpPr/>
                <p:nvPr/>
              </p:nvSpPr>
              <p:spPr>
                <a:xfrm>
                  <a:off x="7374731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9" name="Google Shape;1019;p26"/>
                <p:cNvSpPr/>
                <p:nvPr/>
              </p:nvSpPr>
              <p:spPr>
                <a:xfrm>
                  <a:off x="7404544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0" name="Google Shape;1020;p26"/>
                <p:cNvSpPr/>
                <p:nvPr/>
              </p:nvSpPr>
              <p:spPr>
                <a:xfrm>
                  <a:off x="7434262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1" name="Google Shape;1021;p26"/>
                <p:cNvSpPr/>
                <p:nvPr/>
              </p:nvSpPr>
              <p:spPr>
                <a:xfrm>
                  <a:off x="7463980" y="53042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2" name="Google Shape;1022;p26"/>
                <p:cNvSpPr/>
                <p:nvPr/>
              </p:nvSpPr>
              <p:spPr>
                <a:xfrm>
                  <a:off x="7553325" y="52744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3" name="Google Shape;1023;p26"/>
                <p:cNvSpPr/>
                <p:nvPr/>
              </p:nvSpPr>
              <p:spPr>
                <a:xfrm>
                  <a:off x="7642669" y="52446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4" name="Google Shape;1024;p26"/>
                <p:cNvSpPr/>
                <p:nvPr/>
              </p:nvSpPr>
              <p:spPr>
                <a:xfrm>
                  <a:off x="7731918" y="51554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5" name="Google Shape;1025;p26"/>
                <p:cNvSpPr/>
                <p:nvPr/>
              </p:nvSpPr>
              <p:spPr>
                <a:xfrm>
                  <a:off x="7761732" y="506615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6" name="Google Shape;1026;p26"/>
                <p:cNvSpPr/>
                <p:nvPr/>
              </p:nvSpPr>
              <p:spPr>
                <a:xfrm>
                  <a:off x="7791450" y="4887467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7" name="Google Shape;1027;p26"/>
                <p:cNvSpPr/>
                <p:nvPr/>
              </p:nvSpPr>
              <p:spPr>
                <a:xfrm>
                  <a:off x="7791450" y="4560093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8" name="Google Shape;1028;p26"/>
                <p:cNvSpPr/>
                <p:nvPr/>
              </p:nvSpPr>
              <p:spPr>
                <a:xfrm>
                  <a:off x="7761732" y="4500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9" name="Google Shape;1029;p26"/>
                <p:cNvSpPr/>
                <p:nvPr/>
              </p:nvSpPr>
              <p:spPr>
                <a:xfrm>
                  <a:off x="7731918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0" name="Google Shape;1030;p26"/>
                <p:cNvSpPr/>
                <p:nvPr/>
              </p:nvSpPr>
              <p:spPr>
                <a:xfrm>
                  <a:off x="7702105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1" name="Google Shape;1031;p26"/>
                <p:cNvSpPr/>
                <p:nvPr/>
              </p:nvSpPr>
              <p:spPr>
                <a:xfrm>
                  <a:off x="7642669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2" name="Google Shape;1032;p26"/>
                <p:cNvSpPr/>
                <p:nvPr/>
              </p:nvSpPr>
              <p:spPr>
                <a:xfrm>
                  <a:off x="7583043" y="4381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3" name="Google Shape;1033;p26"/>
                <p:cNvSpPr/>
                <p:nvPr/>
              </p:nvSpPr>
              <p:spPr>
                <a:xfrm>
                  <a:off x="7523607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4" name="Google Shape;1034;p26"/>
                <p:cNvSpPr/>
                <p:nvPr/>
              </p:nvSpPr>
              <p:spPr>
                <a:xfrm>
                  <a:off x="6958012" y="4381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5" name="Google Shape;1035;p26"/>
                <p:cNvSpPr/>
                <p:nvPr/>
              </p:nvSpPr>
              <p:spPr>
                <a:xfrm>
                  <a:off x="6898481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6" name="Google Shape;1036;p26"/>
                <p:cNvSpPr/>
                <p:nvPr/>
              </p:nvSpPr>
              <p:spPr>
                <a:xfrm>
                  <a:off x="6868668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7" name="Google Shape;1037;p26"/>
                <p:cNvSpPr/>
                <p:nvPr/>
              </p:nvSpPr>
              <p:spPr>
                <a:xfrm>
                  <a:off x="6838950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8" name="Google Shape;1038;p26"/>
                <p:cNvSpPr/>
                <p:nvPr/>
              </p:nvSpPr>
              <p:spPr>
                <a:xfrm>
                  <a:off x="6809232" y="450056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9" name="Google Shape;1039;p26"/>
                <p:cNvSpPr/>
                <p:nvPr/>
              </p:nvSpPr>
              <p:spPr>
                <a:xfrm>
                  <a:off x="6779418" y="4560093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0" name="Google Shape;1040;p26"/>
                <p:cNvSpPr/>
                <p:nvPr/>
              </p:nvSpPr>
              <p:spPr>
                <a:xfrm>
                  <a:off x="7017543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1" name="Google Shape;1041;p26"/>
                <p:cNvSpPr/>
                <p:nvPr/>
              </p:nvSpPr>
              <p:spPr>
                <a:xfrm>
                  <a:off x="7434262" y="4321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2" name="Google Shape;1042;p26"/>
                <p:cNvSpPr/>
                <p:nvPr/>
              </p:nvSpPr>
              <p:spPr>
                <a:xfrm>
                  <a:off x="7077075" y="4321968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3" name="Google Shape;1043;p26"/>
                <p:cNvSpPr/>
                <p:nvPr/>
              </p:nvSpPr>
              <p:spPr>
                <a:xfrm>
                  <a:off x="7166419" y="4292155"/>
                  <a:ext cx="26784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3" h="29718" extrusionOk="0">
                      <a:moveTo>
                        <a:pt x="0" y="0"/>
                      </a:moveTo>
                      <a:lnTo>
                        <a:pt x="267843" y="0"/>
                      </a:lnTo>
                      <a:lnTo>
                        <a:pt x="26784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4" name="Google Shape;1044;p26"/>
                <p:cNvSpPr/>
                <p:nvPr/>
              </p:nvSpPr>
              <p:spPr>
                <a:xfrm>
                  <a:off x="7821168" y="4679155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5" name="Google Shape;1045;p26"/>
                <p:cNvSpPr/>
                <p:nvPr/>
              </p:nvSpPr>
              <p:spPr>
                <a:xfrm>
                  <a:off x="6749605" y="4649342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6" name="Google Shape;1046;p26"/>
                <p:cNvSpPr/>
                <p:nvPr/>
              </p:nvSpPr>
              <p:spPr>
                <a:xfrm>
                  <a:off x="7702105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7" name="Google Shape;1047;p26"/>
                <p:cNvSpPr/>
                <p:nvPr/>
              </p:nvSpPr>
              <p:spPr>
                <a:xfrm>
                  <a:off x="680923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8" name="Google Shape;1048;p26"/>
                <p:cNvSpPr/>
                <p:nvPr/>
              </p:nvSpPr>
              <p:spPr>
                <a:xfrm>
                  <a:off x="6779418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9" name="Google Shape;1049;p26"/>
                <p:cNvSpPr/>
                <p:nvPr/>
              </p:nvSpPr>
              <p:spPr>
                <a:xfrm>
                  <a:off x="6719887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0" name="Google Shape;1050;p26"/>
                <p:cNvSpPr/>
                <p:nvPr/>
              </p:nvSpPr>
              <p:spPr>
                <a:xfrm>
                  <a:off x="6719887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1" name="Google Shape;1051;p26"/>
                <p:cNvSpPr/>
                <p:nvPr/>
              </p:nvSpPr>
              <p:spPr>
                <a:xfrm>
                  <a:off x="6690169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2" name="Google Shape;1052;p26"/>
                <p:cNvSpPr/>
                <p:nvPr/>
              </p:nvSpPr>
              <p:spPr>
                <a:xfrm>
                  <a:off x="6838950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3" name="Google Shape;1053;p26"/>
                <p:cNvSpPr/>
                <p:nvPr/>
              </p:nvSpPr>
              <p:spPr>
                <a:xfrm>
                  <a:off x="6898481" y="5155405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4" name="Google Shape;1054;p26"/>
                <p:cNvSpPr/>
                <p:nvPr/>
              </p:nvSpPr>
              <p:spPr>
                <a:xfrm>
                  <a:off x="6987730" y="518521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5" name="Google Shape;1055;p26"/>
                <p:cNvSpPr/>
                <p:nvPr/>
              </p:nvSpPr>
              <p:spPr>
                <a:xfrm>
                  <a:off x="7077075" y="5214937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6" name="Google Shape;1056;p26"/>
                <p:cNvSpPr/>
                <p:nvPr/>
              </p:nvSpPr>
              <p:spPr>
                <a:xfrm>
                  <a:off x="7225855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7" name="Google Shape;1057;p26"/>
                <p:cNvSpPr/>
                <p:nvPr/>
              </p:nvSpPr>
              <p:spPr>
                <a:xfrm>
                  <a:off x="7285482" y="509587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8" name="Google Shape;1058;p26"/>
                <p:cNvSpPr/>
                <p:nvPr/>
              </p:nvSpPr>
              <p:spPr>
                <a:xfrm>
                  <a:off x="7315200" y="4976812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9" name="Google Shape;1059;p26"/>
                <p:cNvSpPr/>
                <p:nvPr/>
              </p:nvSpPr>
              <p:spPr>
                <a:xfrm>
                  <a:off x="6838950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0" name="Google Shape;1060;p26"/>
                <p:cNvSpPr/>
                <p:nvPr/>
              </p:nvSpPr>
              <p:spPr>
                <a:xfrm>
                  <a:off x="6868668" y="50363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1" name="Google Shape;1061;p26"/>
                <p:cNvSpPr/>
                <p:nvPr/>
              </p:nvSpPr>
              <p:spPr>
                <a:xfrm>
                  <a:off x="6868668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2" name="Google Shape;1062;p26"/>
                <p:cNvSpPr/>
                <p:nvPr/>
              </p:nvSpPr>
              <p:spPr>
                <a:xfrm>
                  <a:off x="6898481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3" name="Google Shape;1063;p26"/>
                <p:cNvSpPr/>
                <p:nvPr/>
              </p:nvSpPr>
              <p:spPr>
                <a:xfrm>
                  <a:off x="6898481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4" name="Google Shape;1064;p26"/>
                <p:cNvSpPr/>
                <p:nvPr/>
              </p:nvSpPr>
              <p:spPr>
                <a:xfrm>
                  <a:off x="6958012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5" name="Google Shape;1065;p26"/>
                <p:cNvSpPr/>
                <p:nvPr/>
              </p:nvSpPr>
              <p:spPr>
                <a:xfrm>
                  <a:off x="701754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6" name="Google Shape;1066;p26"/>
                <p:cNvSpPr/>
                <p:nvPr/>
              </p:nvSpPr>
              <p:spPr>
                <a:xfrm>
                  <a:off x="7077075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7" name="Google Shape;1067;p26"/>
                <p:cNvSpPr/>
                <p:nvPr/>
              </p:nvSpPr>
              <p:spPr>
                <a:xfrm>
                  <a:off x="7136606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8" name="Google Shape;1068;p26"/>
                <p:cNvSpPr/>
                <p:nvPr/>
              </p:nvSpPr>
              <p:spPr>
                <a:xfrm>
                  <a:off x="7196137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9" name="Google Shape;1069;p26"/>
                <p:cNvSpPr/>
                <p:nvPr/>
              </p:nvSpPr>
              <p:spPr>
                <a:xfrm>
                  <a:off x="6928294" y="5066156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0" name="Google Shape;1070;p26"/>
                <p:cNvSpPr/>
                <p:nvPr/>
              </p:nvSpPr>
              <p:spPr>
                <a:xfrm>
                  <a:off x="6898481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1" name="Google Shape;1071;p26"/>
                <p:cNvSpPr/>
                <p:nvPr/>
              </p:nvSpPr>
              <p:spPr>
                <a:xfrm>
                  <a:off x="6868668" y="51255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2" name="Google Shape;1072;p26"/>
                <p:cNvSpPr/>
                <p:nvPr/>
              </p:nvSpPr>
              <p:spPr>
                <a:xfrm>
                  <a:off x="6928294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3" name="Google Shape;1073;p26"/>
                <p:cNvSpPr/>
                <p:nvPr/>
              </p:nvSpPr>
              <p:spPr>
                <a:xfrm>
                  <a:off x="6928294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4" name="Google Shape;1074;p26"/>
                <p:cNvSpPr/>
                <p:nvPr/>
              </p:nvSpPr>
              <p:spPr>
                <a:xfrm>
                  <a:off x="704735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5" name="Google Shape;1075;p26"/>
                <p:cNvSpPr/>
                <p:nvPr/>
              </p:nvSpPr>
              <p:spPr>
                <a:xfrm>
                  <a:off x="6958012" y="50958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6" name="Google Shape;1076;p26"/>
                <p:cNvSpPr/>
                <p:nvPr/>
              </p:nvSpPr>
              <p:spPr>
                <a:xfrm>
                  <a:off x="7017543" y="512559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7" name="Google Shape;1077;p26"/>
                <p:cNvSpPr/>
                <p:nvPr/>
              </p:nvSpPr>
              <p:spPr>
                <a:xfrm>
                  <a:off x="6987730" y="512559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8" name="Google Shape;1078;p26"/>
                <p:cNvSpPr/>
                <p:nvPr/>
              </p:nvSpPr>
              <p:spPr>
                <a:xfrm>
                  <a:off x="695801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9" name="Google Shape;1079;p26"/>
                <p:cNvSpPr/>
                <p:nvPr/>
              </p:nvSpPr>
              <p:spPr>
                <a:xfrm>
                  <a:off x="7017543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0" name="Google Shape;1080;p26"/>
                <p:cNvSpPr/>
                <p:nvPr/>
              </p:nvSpPr>
              <p:spPr>
                <a:xfrm>
                  <a:off x="7077075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1" name="Google Shape;1081;p26"/>
                <p:cNvSpPr/>
                <p:nvPr/>
              </p:nvSpPr>
              <p:spPr>
                <a:xfrm>
                  <a:off x="7136606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2" name="Google Shape;1082;p26"/>
                <p:cNvSpPr/>
                <p:nvPr/>
              </p:nvSpPr>
              <p:spPr>
                <a:xfrm>
                  <a:off x="7196137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3" name="Google Shape;1083;p26"/>
                <p:cNvSpPr/>
                <p:nvPr/>
              </p:nvSpPr>
              <p:spPr>
                <a:xfrm>
                  <a:off x="7077075" y="5155405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4" name="Google Shape;1084;p26"/>
                <p:cNvSpPr/>
                <p:nvPr/>
              </p:nvSpPr>
              <p:spPr>
                <a:xfrm>
                  <a:off x="7225855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5" name="Google Shape;1085;p26"/>
                <p:cNvSpPr/>
                <p:nvPr/>
              </p:nvSpPr>
              <p:spPr>
                <a:xfrm>
                  <a:off x="7166419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6" name="Google Shape;1086;p26"/>
                <p:cNvSpPr/>
                <p:nvPr/>
              </p:nvSpPr>
              <p:spPr>
                <a:xfrm>
                  <a:off x="710679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7" name="Google Shape;1087;p26"/>
                <p:cNvSpPr/>
                <p:nvPr/>
              </p:nvSpPr>
              <p:spPr>
                <a:xfrm>
                  <a:off x="7255668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8" name="Google Shape;1088;p26"/>
                <p:cNvSpPr/>
                <p:nvPr/>
              </p:nvSpPr>
              <p:spPr>
                <a:xfrm>
                  <a:off x="701754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9" name="Google Shape;1089;p26"/>
                <p:cNvSpPr/>
                <p:nvPr/>
              </p:nvSpPr>
              <p:spPr>
                <a:xfrm>
                  <a:off x="7017543" y="503634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0" name="Google Shape;1090;p26"/>
                <p:cNvSpPr/>
                <p:nvPr/>
              </p:nvSpPr>
              <p:spPr>
                <a:xfrm>
                  <a:off x="7047357" y="50958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1" name="Google Shape;1091;p26"/>
                <p:cNvSpPr/>
                <p:nvPr/>
              </p:nvSpPr>
              <p:spPr>
                <a:xfrm>
                  <a:off x="6928294" y="5006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2" name="Google Shape;1092;p26"/>
                <p:cNvSpPr/>
                <p:nvPr/>
              </p:nvSpPr>
              <p:spPr>
                <a:xfrm>
                  <a:off x="7106793" y="5066156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3" name="Google Shape;1093;p26"/>
                <p:cNvSpPr/>
                <p:nvPr/>
              </p:nvSpPr>
              <p:spPr>
                <a:xfrm>
                  <a:off x="7106793" y="5125592"/>
                  <a:ext cx="178593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9718" extrusionOk="0">
                      <a:moveTo>
                        <a:pt x="0" y="0"/>
                      </a:moveTo>
                      <a:lnTo>
                        <a:pt x="178594" y="0"/>
                      </a:lnTo>
                      <a:lnTo>
                        <a:pt x="17859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4" name="Google Shape;1094;p26"/>
                <p:cNvSpPr/>
                <p:nvPr/>
              </p:nvSpPr>
              <p:spPr>
                <a:xfrm>
                  <a:off x="7374731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5" name="Google Shape;1095;p26"/>
                <p:cNvSpPr/>
                <p:nvPr/>
              </p:nvSpPr>
              <p:spPr>
                <a:xfrm>
                  <a:off x="7404544" y="51852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6" name="Google Shape;1096;p26"/>
                <p:cNvSpPr/>
                <p:nvPr/>
              </p:nvSpPr>
              <p:spPr>
                <a:xfrm>
                  <a:off x="7493793" y="49470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7" name="Google Shape;1097;p26"/>
                <p:cNvSpPr/>
                <p:nvPr/>
              </p:nvSpPr>
              <p:spPr>
                <a:xfrm>
                  <a:off x="7434262" y="509587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8" name="Google Shape;1098;p26"/>
                <p:cNvSpPr/>
                <p:nvPr/>
              </p:nvSpPr>
              <p:spPr>
                <a:xfrm>
                  <a:off x="7463980" y="5006530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9" name="Google Shape;1099;p26"/>
                <p:cNvSpPr/>
                <p:nvPr/>
              </p:nvSpPr>
              <p:spPr>
                <a:xfrm>
                  <a:off x="6809232" y="521493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0" name="Google Shape;1100;p26"/>
                <p:cNvSpPr/>
                <p:nvPr/>
              </p:nvSpPr>
              <p:spPr>
                <a:xfrm>
                  <a:off x="6779418" y="52744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1" name="Google Shape;1101;p26"/>
                <p:cNvSpPr/>
                <p:nvPr/>
              </p:nvSpPr>
              <p:spPr>
                <a:xfrm>
                  <a:off x="6809232" y="4679155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2" name="Google Shape;1102;p26"/>
                <p:cNvSpPr/>
                <p:nvPr/>
              </p:nvSpPr>
              <p:spPr>
                <a:xfrm>
                  <a:off x="6838950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3" name="Google Shape;1103;p26"/>
                <p:cNvSpPr/>
                <p:nvPr/>
              </p:nvSpPr>
              <p:spPr>
                <a:xfrm>
                  <a:off x="6868668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4" name="Google Shape;1104;p26"/>
                <p:cNvSpPr/>
                <p:nvPr/>
              </p:nvSpPr>
              <p:spPr>
                <a:xfrm>
                  <a:off x="6898481" y="456009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5" name="Google Shape;1105;p26"/>
                <p:cNvSpPr/>
                <p:nvPr/>
              </p:nvSpPr>
              <p:spPr>
                <a:xfrm>
                  <a:off x="6987730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6" name="Google Shape;1106;p26"/>
                <p:cNvSpPr/>
                <p:nvPr/>
              </p:nvSpPr>
              <p:spPr>
                <a:xfrm>
                  <a:off x="6838950" y="482803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7" name="Google Shape;1107;p26"/>
                <p:cNvSpPr/>
                <p:nvPr/>
              </p:nvSpPr>
              <p:spPr>
                <a:xfrm>
                  <a:off x="6958012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8" name="Google Shape;1108;p26"/>
                <p:cNvSpPr/>
                <p:nvPr/>
              </p:nvSpPr>
              <p:spPr>
                <a:xfrm>
                  <a:off x="6987730" y="49172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9" name="Google Shape;1109;p26"/>
                <p:cNvSpPr/>
                <p:nvPr/>
              </p:nvSpPr>
              <p:spPr>
                <a:xfrm>
                  <a:off x="7077075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0" name="Google Shape;1110;p26"/>
                <p:cNvSpPr/>
                <p:nvPr/>
              </p:nvSpPr>
              <p:spPr>
                <a:xfrm>
                  <a:off x="6987730" y="4798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1" name="Google Shape;1111;p26"/>
                <p:cNvSpPr/>
                <p:nvPr/>
              </p:nvSpPr>
              <p:spPr>
                <a:xfrm>
                  <a:off x="7017543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2" name="Google Shape;1112;p26"/>
                <p:cNvSpPr/>
                <p:nvPr/>
              </p:nvSpPr>
              <p:spPr>
                <a:xfrm>
                  <a:off x="7047357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3" name="Google Shape;1113;p26"/>
                <p:cNvSpPr/>
                <p:nvPr/>
              </p:nvSpPr>
              <p:spPr>
                <a:xfrm>
                  <a:off x="707707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4" name="Google Shape;1114;p26"/>
                <p:cNvSpPr/>
                <p:nvPr/>
              </p:nvSpPr>
              <p:spPr>
                <a:xfrm>
                  <a:off x="707707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5" name="Google Shape;1115;p26"/>
                <p:cNvSpPr/>
                <p:nvPr/>
              </p:nvSpPr>
              <p:spPr>
                <a:xfrm>
                  <a:off x="7225855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6" name="Google Shape;1116;p26"/>
                <p:cNvSpPr/>
                <p:nvPr/>
              </p:nvSpPr>
              <p:spPr>
                <a:xfrm>
                  <a:off x="7374731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7" name="Google Shape;1117;p26"/>
                <p:cNvSpPr/>
                <p:nvPr/>
              </p:nvSpPr>
              <p:spPr>
                <a:xfrm>
                  <a:off x="7404544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8" name="Google Shape;1118;p26"/>
                <p:cNvSpPr/>
                <p:nvPr/>
              </p:nvSpPr>
              <p:spPr>
                <a:xfrm>
                  <a:off x="7196137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19" name="Google Shape;1119;p26"/>
                <p:cNvSpPr/>
                <p:nvPr/>
              </p:nvSpPr>
              <p:spPr>
                <a:xfrm>
                  <a:off x="7166419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0" name="Google Shape;1120;p26"/>
                <p:cNvSpPr/>
                <p:nvPr/>
              </p:nvSpPr>
              <p:spPr>
                <a:xfrm>
                  <a:off x="7196137" y="4560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1" name="Google Shape;1121;p26"/>
                <p:cNvSpPr/>
                <p:nvPr/>
              </p:nvSpPr>
              <p:spPr>
                <a:xfrm>
                  <a:off x="7374731" y="4560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2" name="Google Shape;1122;p26"/>
                <p:cNvSpPr/>
                <p:nvPr/>
              </p:nvSpPr>
              <p:spPr>
                <a:xfrm>
                  <a:off x="7255668" y="4530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3" name="Google Shape;1123;p26"/>
                <p:cNvSpPr/>
                <p:nvPr/>
              </p:nvSpPr>
              <p:spPr>
                <a:xfrm>
                  <a:off x="7166419" y="467915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4" name="Google Shape;1124;p26"/>
                <p:cNvSpPr/>
                <p:nvPr/>
              </p:nvSpPr>
              <p:spPr>
                <a:xfrm>
                  <a:off x="7136606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5" name="Google Shape;1125;p26"/>
                <p:cNvSpPr/>
                <p:nvPr/>
              </p:nvSpPr>
              <p:spPr>
                <a:xfrm>
                  <a:off x="7434262" y="4589906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6" name="Google Shape;1126;p26"/>
                <p:cNvSpPr/>
                <p:nvPr/>
              </p:nvSpPr>
              <p:spPr>
                <a:xfrm>
                  <a:off x="7136606" y="4798218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7" name="Google Shape;1127;p26"/>
                <p:cNvSpPr/>
                <p:nvPr/>
              </p:nvSpPr>
              <p:spPr>
                <a:xfrm>
                  <a:off x="7106793" y="47386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8" name="Google Shape;1128;p26"/>
                <p:cNvSpPr/>
                <p:nvPr/>
              </p:nvSpPr>
              <p:spPr>
                <a:xfrm>
                  <a:off x="7017543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29" name="Google Shape;1129;p26"/>
                <p:cNvSpPr/>
                <p:nvPr/>
              </p:nvSpPr>
              <p:spPr>
                <a:xfrm>
                  <a:off x="7047357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0" name="Google Shape;1130;p26"/>
                <p:cNvSpPr/>
                <p:nvPr/>
              </p:nvSpPr>
              <p:spPr>
                <a:xfrm>
                  <a:off x="7077075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1" name="Google Shape;1131;p26"/>
                <p:cNvSpPr/>
                <p:nvPr/>
              </p:nvSpPr>
              <p:spPr>
                <a:xfrm>
                  <a:off x="6928294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2" name="Google Shape;1132;p26"/>
                <p:cNvSpPr/>
                <p:nvPr/>
              </p:nvSpPr>
              <p:spPr>
                <a:xfrm>
                  <a:off x="6958012" y="47386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3" name="Google Shape;1133;p26"/>
                <p:cNvSpPr/>
                <p:nvPr/>
              </p:nvSpPr>
              <p:spPr>
                <a:xfrm>
                  <a:off x="6987730" y="46791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4" name="Google Shape;1134;p26"/>
                <p:cNvSpPr/>
                <p:nvPr/>
              </p:nvSpPr>
              <p:spPr>
                <a:xfrm>
                  <a:off x="7017543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5" name="Google Shape;1135;p26"/>
                <p:cNvSpPr/>
                <p:nvPr/>
              </p:nvSpPr>
              <p:spPr>
                <a:xfrm>
                  <a:off x="7255668" y="4828031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6" name="Google Shape;1136;p26"/>
                <p:cNvSpPr/>
                <p:nvPr/>
              </p:nvSpPr>
              <p:spPr>
                <a:xfrm>
                  <a:off x="7255668" y="49470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7" name="Google Shape;1137;p26"/>
                <p:cNvSpPr/>
                <p:nvPr/>
              </p:nvSpPr>
              <p:spPr>
                <a:xfrm>
                  <a:off x="7463980" y="49470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8" name="Google Shape;1138;p26"/>
                <p:cNvSpPr/>
                <p:nvPr/>
              </p:nvSpPr>
              <p:spPr>
                <a:xfrm>
                  <a:off x="7523607" y="4798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9" name="Google Shape;1139;p26"/>
                <p:cNvSpPr/>
                <p:nvPr/>
              </p:nvSpPr>
              <p:spPr>
                <a:xfrm>
                  <a:off x="7523607" y="456009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0" name="Google Shape;1140;p26"/>
                <p:cNvSpPr/>
                <p:nvPr/>
              </p:nvSpPr>
              <p:spPr>
                <a:xfrm>
                  <a:off x="7553325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1" name="Google Shape;1141;p26"/>
                <p:cNvSpPr/>
                <p:nvPr/>
              </p:nvSpPr>
              <p:spPr>
                <a:xfrm>
                  <a:off x="7553325" y="4619624"/>
                  <a:ext cx="29718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78593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2" name="Google Shape;1142;p26"/>
                <p:cNvSpPr/>
                <p:nvPr/>
              </p:nvSpPr>
              <p:spPr>
                <a:xfrm>
                  <a:off x="7553325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3" name="Google Shape;1143;p26"/>
                <p:cNvSpPr/>
                <p:nvPr/>
              </p:nvSpPr>
              <p:spPr>
                <a:xfrm>
                  <a:off x="7553325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4" name="Google Shape;1144;p26"/>
                <p:cNvSpPr/>
                <p:nvPr/>
              </p:nvSpPr>
              <p:spPr>
                <a:xfrm>
                  <a:off x="7583043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5" name="Google Shape;1145;p26"/>
                <p:cNvSpPr/>
                <p:nvPr/>
              </p:nvSpPr>
              <p:spPr>
                <a:xfrm>
                  <a:off x="7612856" y="5006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6" name="Google Shape;1146;p26"/>
                <p:cNvSpPr/>
                <p:nvPr/>
              </p:nvSpPr>
              <p:spPr>
                <a:xfrm>
                  <a:off x="7642669" y="49172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7" name="Google Shape;1147;p26"/>
                <p:cNvSpPr/>
                <p:nvPr/>
              </p:nvSpPr>
              <p:spPr>
                <a:xfrm>
                  <a:off x="6720268" y="4322253"/>
                  <a:ext cx="1101375" cy="981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1375" h="981932" extrusionOk="0">
                      <a:moveTo>
                        <a:pt x="1071181" y="356902"/>
                      </a:moveTo>
                      <a:lnTo>
                        <a:pt x="1071181" y="237839"/>
                      </a:lnTo>
                      <a:lnTo>
                        <a:pt x="1041463" y="237839"/>
                      </a:lnTo>
                      <a:lnTo>
                        <a:pt x="1041463" y="178308"/>
                      </a:lnTo>
                      <a:lnTo>
                        <a:pt x="1011746" y="178308"/>
                      </a:lnTo>
                      <a:lnTo>
                        <a:pt x="1011746" y="148590"/>
                      </a:lnTo>
                      <a:lnTo>
                        <a:pt x="982028" y="148590"/>
                      </a:lnTo>
                      <a:lnTo>
                        <a:pt x="982028" y="118872"/>
                      </a:lnTo>
                      <a:lnTo>
                        <a:pt x="922496" y="118872"/>
                      </a:lnTo>
                      <a:lnTo>
                        <a:pt x="922496" y="89154"/>
                      </a:lnTo>
                      <a:lnTo>
                        <a:pt x="862965" y="89154"/>
                      </a:lnTo>
                      <a:lnTo>
                        <a:pt x="862965" y="59436"/>
                      </a:lnTo>
                      <a:lnTo>
                        <a:pt x="803434" y="59436"/>
                      </a:lnTo>
                      <a:lnTo>
                        <a:pt x="803434" y="29718"/>
                      </a:lnTo>
                      <a:lnTo>
                        <a:pt x="714089" y="29718"/>
                      </a:lnTo>
                      <a:lnTo>
                        <a:pt x="714089" y="0"/>
                      </a:lnTo>
                      <a:lnTo>
                        <a:pt x="446246" y="0"/>
                      </a:lnTo>
                      <a:lnTo>
                        <a:pt x="446246" y="29718"/>
                      </a:lnTo>
                      <a:lnTo>
                        <a:pt x="356902" y="29718"/>
                      </a:lnTo>
                      <a:lnTo>
                        <a:pt x="356902" y="59436"/>
                      </a:lnTo>
                      <a:lnTo>
                        <a:pt x="297371" y="59436"/>
                      </a:lnTo>
                      <a:lnTo>
                        <a:pt x="297371" y="89154"/>
                      </a:lnTo>
                      <a:lnTo>
                        <a:pt x="237839" y="89154"/>
                      </a:lnTo>
                      <a:lnTo>
                        <a:pt x="237839" y="118872"/>
                      </a:lnTo>
                      <a:lnTo>
                        <a:pt x="178308" y="118872"/>
                      </a:lnTo>
                      <a:lnTo>
                        <a:pt x="178308" y="148590"/>
                      </a:lnTo>
                      <a:lnTo>
                        <a:pt x="148590" y="148590"/>
                      </a:lnTo>
                      <a:lnTo>
                        <a:pt x="148590" y="178308"/>
                      </a:lnTo>
                      <a:lnTo>
                        <a:pt x="118872" y="178308"/>
                      </a:lnTo>
                      <a:lnTo>
                        <a:pt x="118872" y="237839"/>
                      </a:lnTo>
                      <a:lnTo>
                        <a:pt x="89154" y="237839"/>
                      </a:lnTo>
                      <a:lnTo>
                        <a:pt x="89154" y="327184"/>
                      </a:lnTo>
                      <a:lnTo>
                        <a:pt x="59436" y="327184"/>
                      </a:lnTo>
                      <a:lnTo>
                        <a:pt x="59436" y="535591"/>
                      </a:lnTo>
                      <a:lnTo>
                        <a:pt x="29718" y="535591"/>
                      </a:lnTo>
                      <a:lnTo>
                        <a:pt x="29718" y="595122"/>
                      </a:lnTo>
                      <a:lnTo>
                        <a:pt x="0" y="595122"/>
                      </a:lnTo>
                      <a:lnTo>
                        <a:pt x="0" y="654653"/>
                      </a:lnTo>
                      <a:lnTo>
                        <a:pt x="59531" y="654653"/>
                      </a:lnTo>
                      <a:lnTo>
                        <a:pt x="59531" y="684371"/>
                      </a:lnTo>
                      <a:lnTo>
                        <a:pt x="89249" y="684371"/>
                      </a:lnTo>
                      <a:lnTo>
                        <a:pt x="89249" y="714089"/>
                      </a:lnTo>
                      <a:lnTo>
                        <a:pt x="118967" y="714089"/>
                      </a:lnTo>
                      <a:lnTo>
                        <a:pt x="118967" y="743807"/>
                      </a:lnTo>
                      <a:lnTo>
                        <a:pt x="148685" y="743807"/>
                      </a:lnTo>
                      <a:lnTo>
                        <a:pt x="148685" y="714089"/>
                      </a:lnTo>
                      <a:lnTo>
                        <a:pt x="208216" y="714089"/>
                      </a:lnTo>
                      <a:lnTo>
                        <a:pt x="208216" y="684371"/>
                      </a:lnTo>
                      <a:lnTo>
                        <a:pt x="297561" y="684371"/>
                      </a:lnTo>
                      <a:lnTo>
                        <a:pt x="297561" y="714089"/>
                      </a:lnTo>
                      <a:lnTo>
                        <a:pt x="386905" y="714089"/>
                      </a:lnTo>
                      <a:lnTo>
                        <a:pt x="386905" y="743807"/>
                      </a:lnTo>
                      <a:lnTo>
                        <a:pt x="565499" y="743807"/>
                      </a:lnTo>
                      <a:lnTo>
                        <a:pt x="565499" y="773525"/>
                      </a:lnTo>
                      <a:lnTo>
                        <a:pt x="595217" y="773525"/>
                      </a:lnTo>
                      <a:lnTo>
                        <a:pt x="595217" y="654463"/>
                      </a:lnTo>
                      <a:lnTo>
                        <a:pt x="535686" y="654463"/>
                      </a:lnTo>
                      <a:lnTo>
                        <a:pt x="535686" y="624745"/>
                      </a:lnTo>
                      <a:lnTo>
                        <a:pt x="625030" y="624745"/>
                      </a:lnTo>
                      <a:lnTo>
                        <a:pt x="625030" y="595027"/>
                      </a:lnTo>
                      <a:lnTo>
                        <a:pt x="744093" y="595027"/>
                      </a:lnTo>
                      <a:lnTo>
                        <a:pt x="744093" y="624745"/>
                      </a:lnTo>
                      <a:lnTo>
                        <a:pt x="833438" y="624745"/>
                      </a:lnTo>
                      <a:lnTo>
                        <a:pt x="833438" y="654463"/>
                      </a:lnTo>
                      <a:lnTo>
                        <a:pt x="892969" y="654463"/>
                      </a:lnTo>
                      <a:lnTo>
                        <a:pt x="892969" y="684181"/>
                      </a:lnTo>
                      <a:lnTo>
                        <a:pt x="982313" y="684181"/>
                      </a:lnTo>
                      <a:lnTo>
                        <a:pt x="982313" y="713899"/>
                      </a:lnTo>
                      <a:lnTo>
                        <a:pt x="892969" y="713899"/>
                      </a:lnTo>
                      <a:lnTo>
                        <a:pt x="892969" y="684181"/>
                      </a:lnTo>
                      <a:lnTo>
                        <a:pt x="833438" y="684181"/>
                      </a:lnTo>
                      <a:lnTo>
                        <a:pt x="833438" y="654463"/>
                      </a:lnTo>
                      <a:lnTo>
                        <a:pt x="803720" y="654463"/>
                      </a:lnTo>
                      <a:lnTo>
                        <a:pt x="803720" y="684181"/>
                      </a:lnTo>
                      <a:lnTo>
                        <a:pt x="774001" y="684181"/>
                      </a:lnTo>
                      <a:lnTo>
                        <a:pt x="774001" y="773525"/>
                      </a:lnTo>
                      <a:lnTo>
                        <a:pt x="744283" y="773525"/>
                      </a:lnTo>
                      <a:lnTo>
                        <a:pt x="744283" y="862870"/>
                      </a:lnTo>
                      <a:lnTo>
                        <a:pt x="714565" y="862870"/>
                      </a:lnTo>
                      <a:lnTo>
                        <a:pt x="714565" y="922401"/>
                      </a:lnTo>
                      <a:lnTo>
                        <a:pt x="684847" y="922401"/>
                      </a:lnTo>
                      <a:lnTo>
                        <a:pt x="684847" y="981932"/>
                      </a:lnTo>
                      <a:lnTo>
                        <a:pt x="714565" y="981932"/>
                      </a:lnTo>
                      <a:lnTo>
                        <a:pt x="714565" y="952214"/>
                      </a:lnTo>
                      <a:lnTo>
                        <a:pt x="744283" y="952214"/>
                      </a:lnTo>
                      <a:lnTo>
                        <a:pt x="744283" y="981932"/>
                      </a:lnTo>
                      <a:lnTo>
                        <a:pt x="833628" y="981932"/>
                      </a:lnTo>
                      <a:lnTo>
                        <a:pt x="833628" y="952214"/>
                      </a:lnTo>
                      <a:lnTo>
                        <a:pt x="922972" y="952214"/>
                      </a:lnTo>
                      <a:lnTo>
                        <a:pt x="922972" y="922496"/>
                      </a:lnTo>
                      <a:lnTo>
                        <a:pt x="982504" y="922496"/>
                      </a:lnTo>
                      <a:lnTo>
                        <a:pt x="982504" y="892778"/>
                      </a:lnTo>
                      <a:lnTo>
                        <a:pt x="1012222" y="892778"/>
                      </a:lnTo>
                      <a:lnTo>
                        <a:pt x="1012222" y="833247"/>
                      </a:lnTo>
                      <a:lnTo>
                        <a:pt x="1041940" y="833247"/>
                      </a:lnTo>
                      <a:lnTo>
                        <a:pt x="1041940" y="743903"/>
                      </a:lnTo>
                      <a:lnTo>
                        <a:pt x="1071658" y="743903"/>
                      </a:lnTo>
                      <a:lnTo>
                        <a:pt x="1071658" y="565309"/>
                      </a:lnTo>
                      <a:lnTo>
                        <a:pt x="1101376" y="565309"/>
                      </a:lnTo>
                      <a:lnTo>
                        <a:pt x="1101376" y="356902"/>
                      </a:lnTo>
                      <a:lnTo>
                        <a:pt x="1071658" y="356902"/>
                      </a:lnTo>
                      <a:close/>
                      <a:moveTo>
                        <a:pt x="446151" y="565309"/>
                      </a:moveTo>
                      <a:lnTo>
                        <a:pt x="416433" y="565309"/>
                      </a:lnTo>
                      <a:lnTo>
                        <a:pt x="416433" y="595027"/>
                      </a:lnTo>
                      <a:lnTo>
                        <a:pt x="356902" y="595027"/>
                      </a:lnTo>
                      <a:lnTo>
                        <a:pt x="356902" y="624745"/>
                      </a:lnTo>
                      <a:lnTo>
                        <a:pt x="267557" y="624745"/>
                      </a:lnTo>
                      <a:lnTo>
                        <a:pt x="267557" y="595027"/>
                      </a:lnTo>
                      <a:lnTo>
                        <a:pt x="237839" y="595027"/>
                      </a:lnTo>
                      <a:lnTo>
                        <a:pt x="237839" y="535496"/>
                      </a:lnTo>
                      <a:lnTo>
                        <a:pt x="267557" y="535496"/>
                      </a:lnTo>
                      <a:lnTo>
                        <a:pt x="267557" y="475964"/>
                      </a:lnTo>
                      <a:lnTo>
                        <a:pt x="237839" y="475964"/>
                      </a:lnTo>
                      <a:lnTo>
                        <a:pt x="237839" y="505682"/>
                      </a:lnTo>
                      <a:lnTo>
                        <a:pt x="208121" y="505682"/>
                      </a:lnTo>
                      <a:lnTo>
                        <a:pt x="208121" y="535400"/>
                      </a:lnTo>
                      <a:lnTo>
                        <a:pt x="118777" y="535400"/>
                      </a:lnTo>
                      <a:lnTo>
                        <a:pt x="118777" y="505682"/>
                      </a:lnTo>
                      <a:lnTo>
                        <a:pt x="89059" y="505682"/>
                      </a:lnTo>
                      <a:lnTo>
                        <a:pt x="89059" y="356902"/>
                      </a:lnTo>
                      <a:lnTo>
                        <a:pt x="118777" y="356902"/>
                      </a:lnTo>
                      <a:lnTo>
                        <a:pt x="118777" y="297371"/>
                      </a:lnTo>
                      <a:lnTo>
                        <a:pt x="148495" y="297371"/>
                      </a:lnTo>
                      <a:lnTo>
                        <a:pt x="148495" y="267653"/>
                      </a:lnTo>
                      <a:lnTo>
                        <a:pt x="178213" y="267653"/>
                      </a:lnTo>
                      <a:lnTo>
                        <a:pt x="178213" y="237935"/>
                      </a:lnTo>
                      <a:lnTo>
                        <a:pt x="267557" y="237935"/>
                      </a:lnTo>
                      <a:lnTo>
                        <a:pt x="267557" y="267653"/>
                      </a:lnTo>
                      <a:lnTo>
                        <a:pt x="297275" y="267653"/>
                      </a:lnTo>
                      <a:lnTo>
                        <a:pt x="297275" y="297371"/>
                      </a:lnTo>
                      <a:lnTo>
                        <a:pt x="326993" y="297371"/>
                      </a:lnTo>
                      <a:lnTo>
                        <a:pt x="326993" y="356902"/>
                      </a:lnTo>
                      <a:lnTo>
                        <a:pt x="297275" y="356902"/>
                      </a:lnTo>
                      <a:lnTo>
                        <a:pt x="297275" y="416433"/>
                      </a:lnTo>
                      <a:lnTo>
                        <a:pt x="267557" y="416433"/>
                      </a:lnTo>
                      <a:lnTo>
                        <a:pt x="267557" y="475964"/>
                      </a:lnTo>
                      <a:lnTo>
                        <a:pt x="297275" y="475964"/>
                      </a:lnTo>
                      <a:lnTo>
                        <a:pt x="297275" y="446246"/>
                      </a:lnTo>
                      <a:lnTo>
                        <a:pt x="326993" y="446246"/>
                      </a:lnTo>
                      <a:lnTo>
                        <a:pt x="326993" y="416528"/>
                      </a:lnTo>
                      <a:lnTo>
                        <a:pt x="356711" y="416528"/>
                      </a:lnTo>
                      <a:lnTo>
                        <a:pt x="356711" y="386810"/>
                      </a:lnTo>
                      <a:lnTo>
                        <a:pt x="386429" y="386810"/>
                      </a:lnTo>
                      <a:lnTo>
                        <a:pt x="386429" y="416528"/>
                      </a:lnTo>
                      <a:lnTo>
                        <a:pt x="416147" y="416528"/>
                      </a:lnTo>
                      <a:lnTo>
                        <a:pt x="416147" y="476060"/>
                      </a:lnTo>
                      <a:lnTo>
                        <a:pt x="445865" y="476060"/>
                      </a:lnTo>
                      <a:lnTo>
                        <a:pt x="445865" y="565404"/>
                      </a:lnTo>
                      <a:close/>
                      <a:moveTo>
                        <a:pt x="743807" y="446246"/>
                      </a:moveTo>
                      <a:lnTo>
                        <a:pt x="714089" y="446246"/>
                      </a:lnTo>
                      <a:lnTo>
                        <a:pt x="714089" y="475964"/>
                      </a:lnTo>
                      <a:lnTo>
                        <a:pt x="684371" y="475964"/>
                      </a:lnTo>
                      <a:lnTo>
                        <a:pt x="684371" y="505682"/>
                      </a:lnTo>
                      <a:lnTo>
                        <a:pt x="654653" y="505682"/>
                      </a:lnTo>
                      <a:lnTo>
                        <a:pt x="654653" y="535400"/>
                      </a:lnTo>
                      <a:lnTo>
                        <a:pt x="535591" y="535400"/>
                      </a:lnTo>
                      <a:lnTo>
                        <a:pt x="535591" y="505682"/>
                      </a:lnTo>
                      <a:lnTo>
                        <a:pt x="505873" y="505682"/>
                      </a:lnTo>
                      <a:lnTo>
                        <a:pt x="505873" y="475964"/>
                      </a:lnTo>
                      <a:lnTo>
                        <a:pt x="476155" y="475964"/>
                      </a:lnTo>
                      <a:lnTo>
                        <a:pt x="476155" y="446246"/>
                      </a:lnTo>
                      <a:lnTo>
                        <a:pt x="446437" y="446246"/>
                      </a:lnTo>
                      <a:lnTo>
                        <a:pt x="446437" y="356902"/>
                      </a:lnTo>
                      <a:lnTo>
                        <a:pt x="416719" y="356902"/>
                      </a:lnTo>
                      <a:lnTo>
                        <a:pt x="416719" y="297371"/>
                      </a:lnTo>
                      <a:lnTo>
                        <a:pt x="446437" y="297371"/>
                      </a:lnTo>
                      <a:lnTo>
                        <a:pt x="446437" y="267653"/>
                      </a:lnTo>
                      <a:lnTo>
                        <a:pt x="476155" y="267653"/>
                      </a:lnTo>
                      <a:lnTo>
                        <a:pt x="476155" y="237935"/>
                      </a:lnTo>
                      <a:lnTo>
                        <a:pt x="535686" y="237935"/>
                      </a:lnTo>
                      <a:lnTo>
                        <a:pt x="535686" y="208217"/>
                      </a:lnTo>
                      <a:lnTo>
                        <a:pt x="654748" y="208217"/>
                      </a:lnTo>
                      <a:lnTo>
                        <a:pt x="654748" y="237935"/>
                      </a:lnTo>
                      <a:lnTo>
                        <a:pt x="714280" y="237935"/>
                      </a:lnTo>
                      <a:lnTo>
                        <a:pt x="714280" y="267653"/>
                      </a:lnTo>
                      <a:lnTo>
                        <a:pt x="743998" y="267653"/>
                      </a:lnTo>
                      <a:lnTo>
                        <a:pt x="743998" y="446246"/>
                      </a:lnTo>
                      <a:close/>
                      <a:moveTo>
                        <a:pt x="1011650" y="624840"/>
                      </a:moveTo>
                      <a:lnTo>
                        <a:pt x="922306" y="624840"/>
                      </a:lnTo>
                      <a:lnTo>
                        <a:pt x="922306" y="595122"/>
                      </a:lnTo>
                      <a:lnTo>
                        <a:pt x="862774" y="595122"/>
                      </a:lnTo>
                      <a:lnTo>
                        <a:pt x="862774" y="565404"/>
                      </a:lnTo>
                      <a:lnTo>
                        <a:pt x="833056" y="565404"/>
                      </a:lnTo>
                      <a:lnTo>
                        <a:pt x="833056" y="535686"/>
                      </a:lnTo>
                      <a:lnTo>
                        <a:pt x="803338" y="535686"/>
                      </a:lnTo>
                      <a:lnTo>
                        <a:pt x="803338" y="476155"/>
                      </a:lnTo>
                      <a:lnTo>
                        <a:pt x="833056" y="476155"/>
                      </a:lnTo>
                      <a:lnTo>
                        <a:pt x="833056" y="297561"/>
                      </a:lnTo>
                      <a:lnTo>
                        <a:pt x="803338" y="297561"/>
                      </a:lnTo>
                      <a:lnTo>
                        <a:pt x="803338" y="238030"/>
                      </a:lnTo>
                      <a:lnTo>
                        <a:pt x="833056" y="238030"/>
                      </a:lnTo>
                      <a:lnTo>
                        <a:pt x="833056" y="208312"/>
                      </a:lnTo>
                      <a:lnTo>
                        <a:pt x="862774" y="208312"/>
                      </a:lnTo>
                      <a:lnTo>
                        <a:pt x="862774" y="238030"/>
                      </a:lnTo>
                      <a:lnTo>
                        <a:pt x="833056" y="238030"/>
                      </a:lnTo>
                      <a:lnTo>
                        <a:pt x="833056" y="297561"/>
                      </a:lnTo>
                      <a:lnTo>
                        <a:pt x="862774" y="297561"/>
                      </a:lnTo>
                      <a:lnTo>
                        <a:pt x="862774" y="476155"/>
                      </a:lnTo>
                      <a:lnTo>
                        <a:pt x="833056" y="476155"/>
                      </a:lnTo>
                      <a:lnTo>
                        <a:pt x="833056" y="535686"/>
                      </a:lnTo>
                      <a:lnTo>
                        <a:pt x="862774" y="535686"/>
                      </a:lnTo>
                      <a:lnTo>
                        <a:pt x="862774" y="565404"/>
                      </a:lnTo>
                      <a:lnTo>
                        <a:pt x="922306" y="565404"/>
                      </a:lnTo>
                      <a:lnTo>
                        <a:pt x="922306" y="595122"/>
                      </a:lnTo>
                      <a:lnTo>
                        <a:pt x="1011650" y="595122"/>
                      </a:lnTo>
                      <a:lnTo>
                        <a:pt x="1011650" y="6248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8" name="Google Shape;1148;p26"/>
                <p:cNvSpPr/>
                <p:nvPr/>
              </p:nvSpPr>
              <p:spPr>
                <a:xfrm>
                  <a:off x="7047357" y="4798218"/>
                  <a:ext cx="89249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119062" extrusionOk="0">
                      <a:moveTo>
                        <a:pt x="89249" y="0"/>
                      </a:moveTo>
                      <a:lnTo>
                        <a:pt x="89249" y="89249"/>
                      </a:lnTo>
                      <a:lnTo>
                        <a:pt x="29718" y="89249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59436" y="29813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9" name="Google Shape;1149;p26"/>
                <p:cNvSpPr/>
                <p:nvPr/>
              </p:nvSpPr>
              <p:spPr>
                <a:xfrm>
                  <a:off x="6987730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0" name="Google Shape;1150;p26"/>
                <p:cNvSpPr/>
                <p:nvPr/>
              </p:nvSpPr>
              <p:spPr>
                <a:xfrm>
                  <a:off x="6838950" y="4589906"/>
                  <a:ext cx="178593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593" h="238125" extrusionOk="0">
                      <a:moveTo>
                        <a:pt x="178594" y="29718"/>
                      </a:moveTo>
                      <a:lnTo>
                        <a:pt x="178594" y="89249"/>
                      </a:lnTo>
                      <a:lnTo>
                        <a:pt x="148780" y="89249"/>
                      </a:lnTo>
                      <a:lnTo>
                        <a:pt x="148780" y="148780"/>
                      </a:lnTo>
                      <a:lnTo>
                        <a:pt x="119063" y="148780"/>
                      </a:lnTo>
                      <a:lnTo>
                        <a:pt x="119063" y="208312"/>
                      </a:lnTo>
                      <a:lnTo>
                        <a:pt x="89345" y="208312"/>
                      </a:lnTo>
                      <a:lnTo>
                        <a:pt x="89345" y="238125"/>
                      </a:lnTo>
                      <a:lnTo>
                        <a:pt x="0" y="238125"/>
                      </a:lnTo>
                      <a:lnTo>
                        <a:pt x="0" y="89249"/>
                      </a:lnTo>
                      <a:lnTo>
                        <a:pt x="29718" y="89249"/>
                      </a:lnTo>
                      <a:lnTo>
                        <a:pt x="29718" y="29718"/>
                      </a:lnTo>
                      <a:lnTo>
                        <a:pt x="59531" y="29718"/>
                      </a:lnTo>
                      <a:lnTo>
                        <a:pt x="59531" y="0"/>
                      </a:ln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178594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1" name="Google Shape;1151;p26"/>
                <p:cNvSpPr/>
                <p:nvPr/>
              </p:nvSpPr>
              <p:spPr>
                <a:xfrm>
                  <a:off x="7017543" y="4738687"/>
                  <a:ext cx="89249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119062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531" y="59531"/>
                      </a:lnTo>
                      <a:lnTo>
                        <a:pt x="59531" y="89345"/>
                      </a:lnTo>
                      <a:lnTo>
                        <a:pt x="29813" y="89345"/>
                      </a:lnTo>
                      <a:lnTo>
                        <a:pt x="29813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813" y="59531"/>
                      </a:lnTo>
                      <a:lnTo>
                        <a:pt x="29813" y="29718"/>
                      </a:lnTo>
                      <a:lnTo>
                        <a:pt x="59531" y="29718"/>
                      </a:lnTo>
                      <a:lnTo>
                        <a:pt x="59531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2" name="Google Shape;1152;p26"/>
                <p:cNvSpPr/>
                <p:nvPr/>
              </p:nvSpPr>
              <p:spPr>
                <a:xfrm>
                  <a:off x="7166419" y="4560093"/>
                  <a:ext cx="267842" cy="267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2" h="267938" extrusionOk="0">
                      <a:moveTo>
                        <a:pt x="267843" y="29813"/>
                      </a:moveTo>
                      <a:lnTo>
                        <a:pt x="267843" y="208312"/>
                      </a:lnTo>
                      <a:lnTo>
                        <a:pt x="238125" y="208312"/>
                      </a:lnTo>
                      <a:lnTo>
                        <a:pt x="238125" y="238125"/>
                      </a:lnTo>
                      <a:lnTo>
                        <a:pt x="208312" y="238125"/>
                      </a:lnTo>
                      <a:lnTo>
                        <a:pt x="208312" y="267938"/>
                      </a:lnTo>
                      <a:lnTo>
                        <a:pt x="89249" y="267938"/>
                      </a:lnTo>
                      <a:lnTo>
                        <a:pt x="89249" y="238125"/>
                      </a:lnTo>
                      <a:lnTo>
                        <a:pt x="59436" y="238125"/>
                      </a:lnTo>
                      <a:lnTo>
                        <a:pt x="59436" y="208312"/>
                      </a:lnTo>
                      <a:lnTo>
                        <a:pt x="29718" y="208312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89249" y="29813"/>
                      </a:lnTo>
                      <a:lnTo>
                        <a:pt x="89249" y="0"/>
                      </a:lnTo>
                      <a:lnTo>
                        <a:pt x="208312" y="0"/>
                      </a:lnTo>
                      <a:lnTo>
                        <a:pt x="208312" y="29813"/>
                      </a:lnTo>
                      <a:lnTo>
                        <a:pt x="267843" y="2981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3" name="Google Shape;1153;p26"/>
                <p:cNvSpPr/>
                <p:nvPr/>
              </p:nvSpPr>
              <p:spPr>
                <a:xfrm>
                  <a:off x="6809232" y="4947094"/>
                  <a:ext cx="684561" cy="416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561" h="416623" extrusionOk="0">
                      <a:moveTo>
                        <a:pt x="684562" y="29718"/>
                      </a:moveTo>
                      <a:lnTo>
                        <a:pt x="684562" y="59436"/>
                      </a:lnTo>
                      <a:lnTo>
                        <a:pt x="654748" y="59436"/>
                      </a:lnTo>
                      <a:lnTo>
                        <a:pt x="654748" y="148780"/>
                      </a:lnTo>
                      <a:lnTo>
                        <a:pt x="625030" y="148780"/>
                      </a:lnTo>
                      <a:lnTo>
                        <a:pt x="625030" y="238125"/>
                      </a:lnTo>
                      <a:lnTo>
                        <a:pt x="595313" y="238125"/>
                      </a:lnTo>
                      <a:lnTo>
                        <a:pt x="595313" y="297561"/>
                      </a:lnTo>
                      <a:lnTo>
                        <a:pt x="565499" y="297561"/>
                      </a:lnTo>
                      <a:lnTo>
                        <a:pt x="565499" y="357188"/>
                      </a:lnTo>
                      <a:lnTo>
                        <a:pt x="595313" y="357188"/>
                      </a:lnTo>
                      <a:lnTo>
                        <a:pt x="595313" y="386905"/>
                      </a:lnTo>
                      <a:lnTo>
                        <a:pt x="565499" y="386905"/>
                      </a:lnTo>
                      <a:lnTo>
                        <a:pt x="565499" y="416623"/>
                      </a:lnTo>
                      <a:lnTo>
                        <a:pt x="29718" y="416623"/>
                      </a:lnTo>
                      <a:lnTo>
                        <a:pt x="29718" y="386905"/>
                      </a:lnTo>
                      <a:lnTo>
                        <a:pt x="0" y="386905"/>
                      </a:lnTo>
                      <a:lnTo>
                        <a:pt x="0" y="327374"/>
                      </a:lnTo>
                      <a:lnTo>
                        <a:pt x="29718" y="327374"/>
                      </a:lnTo>
                      <a:lnTo>
                        <a:pt x="29718" y="267843"/>
                      </a:lnTo>
                      <a:lnTo>
                        <a:pt x="59436" y="267843"/>
                      </a:lnTo>
                      <a:lnTo>
                        <a:pt x="59436" y="238125"/>
                      </a:lnTo>
                      <a:lnTo>
                        <a:pt x="178498" y="238125"/>
                      </a:lnTo>
                      <a:lnTo>
                        <a:pt x="178498" y="267843"/>
                      </a:lnTo>
                      <a:lnTo>
                        <a:pt x="267843" y="267843"/>
                      </a:lnTo>
                      <a:lnTo>
                        <a:pt x="267843" y="297561"/>
                      </a:lnTo>
                      <a:lnTo>
                        <a:pt x="416623" y="297561"/>
                      </a:lnTo>
                      <a:lnTo>
                        <a:pt x="416623" y="267843"/>
                      </a:lnTo>
                      <a:lnTo>
                        <a:pt x="476250" y="267843"/>
                      </a:lnTo>
                      <a:lnTo>
                        <a:pt x="476250" y="238125"/>
                      </a:lnTo>
                      <a:lnTo>
                        <a:pt x="505968" y="238125"/>
                      </a:lnTo>
                      <a:lnTo>
                        <a:pt x="505968" y="148780"/>
                      </a:lnTo>
                      <a:lnTo>
                        <a:pt x="535686" y="148780"/>
                      </a:lnTo>
                      <a:lnTo>
                        <a:pt x="535686" y="0"/>
                      </a:lnTo>
                      <a:lnTo>
                        <a:pt x="654748" y="0"/>
                      </a:lnTo>
                      <a:lnTo>
                        <a:pt x="654748" y="29718"/>
                      </a:lnTo>
                      <a:lnTo>
                        <a:pt x="684562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4" name="Google Shape;1154;p26"/>
                <p:cNvSpPr/>
                <p:nvPr/>
              </p:nvSpPr>
              <p:spPr>
                <a:xfrm>
                  <a:off x="7344918" y="4917280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5" name="Google Shape;1155;p26"/>
                <p:cNvSpPr/>
                <p:nvPr/>
              </p:nvSpPr>
              <p:spPr>
                <a:xfrm>
                  <a:off x="7255668" y="4798218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6" name="Google Shape;1156;p26"/>
                <p:cNvSpPr/>
                <p:nvPr/>
              </p:nvSpPr>
              <p:spPr>
                <a:xfrm>
                  <a:off x="734491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7" name="Google Shape;1157;p26"/>
                <p:cNvSpPr/>
                <p:nvPr/>
              </p:nvSpPr>
              <p:spPr>
                <a:xfrm>
                  <a:off x="725566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8" name="Google Shape;1158;p26"/>
                <p:cNvSpPr/>
                <p:nvPr/>
              </p:nvSpPr>
              <p:spPr>
                <a:xfrm>
                  <a:off x="7315200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59" name="Google Shape;1159;p26"/>
                <p:cNvSpPr/>
                <p:nvPr/>
              </p:nvSpPr>
              <p:spPr>
                <a:xfrm>
                  <a:off x="7196137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0" name="Google Shape;1160;p26"/>
                <p:cNvSpPr/>
                <p:nvPr/>
              </p:nvSpPr>
              <p:spPr>
                <a:xfrm>
                  <a:off x="7374731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1" name="Google Shape;1161;p26"/>
                <p:cNvSpPr/>
                <p:nvPr/>
              </p:nvSpPr>
              <p:spPr>
                <a:xfrm>
                  <a:off x="7404544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2" name="Google Shape;1162;p26"/>
                <p:cNvSpPr/>
                <p:nvPr/>
              </p:nvSpPr>
              <p:spPr>
                <a:xfrm>
                  <a:off x="7344918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3" name="Google Shape;1163;p26"/>
                <p:cNvSpPr/>
                <p:nvPr/>
              </p:nvSpPr>
              <p:spPr>
                <a:xfrm>
                  <a:off x="7285482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4" name="Google Shape;1164;p26"/>
                <p:cNvSpPr/>
                <p:nvPr/>
              </p:nvSpPr>
              <p:spPr>
                <a:xfrm>
                  <a:off x="7374731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5" name="Google Shape;1165;p26"/>
                <p:cNvSpPr/>
                <p:nvPr/>
              </p:nvSpPr>
              <p:spPr>
                <a:xfrm>
                  <a:off x="7374731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6" name="Google Shape;1166;p26"/>
                <p:cNvSpPr/>
                <p:nvPr/>
              </p:nvSpPr>
              <p:spPr>
                <a:xfrm>
                  <a:off x="7404544" y="458990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7" name="Google Shape;1167;p26"/>
                <p:cNvSpPr/>
                <p:nvPr/>
              </p:nvSpPr>
              <p:spPr>
                <a:xfrm>
                  <a:off x="7285482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8" name="Google Shape;1168;p26"/>
                <p:cNvSpPr/>
                <p:nvPr/>
              </p:nvSpPr>
              <p:spPr>
                <a:xfrm>
                  <a:off x="7225855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69" name="Google Shape;1169;p26"/>
                <p:cNvSpPr/>
                <p:nvPr/>
              </p:nvSpPr>
              <p:spPr>
                <a:xfrm>
                  <a:off x="7225855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0" name="Google Shape;1170;p26"/>
                <p:cNvSpPr/>
                <p:nvPr/>
              </p:nvSpPr>
              <p:spPr>
                <a:xfrm>
                  <a:off x="6868668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1" name="Google Shape;1171;p26"/>
                <p:cNvSpPr/>
                <p:nvPr/>
              </p:nvSpPr>
              <p:spPr>
                <a:xfrm>
                  <a:off x="6898481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2" name="Google Shape;1172;p26"/>
                <p:cNvSpPr/>
                <p:nvPr/>
              </p:nvSpPr>
              <p:spPr>
                <a:xfrm>
                  <a:off x="6928294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3" name="Google Shape;1173;p26"/>
                <p:cNvSpPr/>
                <p:nvPr/>
              </p:nvSpPr>
              <p:spPr>
                <a:xfrm>
                  <a:off x="6958012" y="46791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4" name="Google Shape;1174;p26"/>
                <p:cNvSpPr/>
                <p:nvPr/>
              </p:nvSpPr>
              <p:spPr>
                <a:xfrm>
                  <a:off x="6987730" y="46196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5" name="Google Shape;1175;p26"/>
                <p:cNvSpPr/>
                <p:nvPr/>
              </p:nvSpPr>
              <p:spPr>
                <a:xfrm>
                  <a:off x="6928294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6" name="Google Shape;1176;p26"/>
                <p:cNvSpPr/>
                <p:nvPr/>
              </p:nvSpPr>
              <p:spPr>
                <a:xfrm>
                  <a:off x="6898481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7" name="Google Shape;1177;p26"/>
                <p:cNvSpPr/>
                <p:nvPr/>
              </p:nvSpPr>
              <p:spPr>
                <a:xfrm>
                  <a:off x="6868668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8" name="Google Shape;1178;p26"/>
                <p:cNvSpPr/>
                <p:nvPr/>
              </p:nvSpPr>
              <p:spPr>
                <a:xfrm>
                  <a:off x="6838950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9" name="Google Shape;1179;p26"/>
                <p:cNvSpPr/>
                <p:nvPr/>
              </p:nvSpPr>
              <p:spPr>
                <a:xfrm>
                  <a:off x="6868668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0" name="Google Shape;1180;p26"/>
                <p:cNvSpPr/>
                <p:nvPr/>
              </p:nvSpPr>
              <p:spPr>
                <a:xfrm>
                  <a:off x="6868668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6928294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2" name="Google Shape;1182;p26"/>
                <p:cNvSpPr/>
                <p:nvPr/>
              </p:nvSpPr>
              <p:spPr>
                <a:xfrm>
                  <a:off x="6987730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3" name="Google Shape;1183;p26"/>
                <p:cNvSpPr/>
                <p:nvPr/>
              </p:nvSpPr>
              <p:spPr>
                <a:xfrm>
                  <a:off x="7047357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7077075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5" name="Google Shape;1185;p26"/>
                <p:cNvSpPr/>
                <p:nvPr/>
              </p:nvSpPr>
              <p:spPr>
                <a:xfrm>
                  <a:off x="710679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6" name="Google Shape;1186;p26"/>
                <p:cNvSpPr/>
                <p:nvPr/>
              </p:nvSpPr>
              <p:spPr>
                <a:xfrm>
                  <a:off x="7166419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>
                  <a:off x="7225855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8" name="Google Shape;1188;p26"/>
                <p:cNvSpPr/>
                <p:nvPr/>
              </p:nvSpPr>
              <p:spPr>
                <a:xfrm>
                  <a:off x="7255668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89" name="Google Shape;1189;p26"/>
                <p:cNvSpPr/>
                <p:nvPr/>
              </p:nvSpPr>
              <p:spPr>
                <a:xfrm>
                  <a:off x="6868668" y="5333999"/>
                  <a:ext cx="50596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968" h="29718" extrusionOk="0">
                      <a:moveTo>
                        <a:pt x="0" y="0"/>
                      </a:moveTo>
                      <a:lnTo>
                        <a:pt x="505968" y="0"/>
                      </a:lnTo>
                      <a:lnTo>
                        <a:pt x="50596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0" name="Google Shape;1190;p26"/>
                <p:cNvSpPr/>
                <p:nvPr/>
              </p:nvSpPr>
              <p:spPr>
                <a:xfrm>
                  <a:off x="7285482" y="5304281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1" name="Google Shape;1191;p26"/>
                <p:cNvSpPr/>
                <p:nvPr/>
              </p:nvSpPr>
              <p:spPr>
                <a:xfrm>
                  <a:off x="7136606" y="53042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2" name="Google Shape;1192;p26"/>
                <p:cNvSpPr/>
                <p:nvPr/>
              </p:nvSpPr>
              <p:spPr>
                <a:xfrm>
                  <a:off x="7077075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3" name="Google Shape;1193;p26"/>
                <p:cNvSpPr/>
                <p:nvPr/>
              </p:nvSpPr>
              <p:spPr>
                <a:xfrm>
                  <a:off x="7017543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4" name="Google Shape;1194;p26"/>
                <p:cNvSpPr/>
                <p:nvPr/>
              </p:nvSpPr>
              <p:spPr>
                <a:xfrm>
                  <a:off x="6958012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>
                  <a:off x="6987730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7047357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7106793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8" name="Google Shape;1198;p26"/>
                <p:cNvSpPr/>
                <p:nvPr/>
              </p:nvSpPr>
              <p:spPr>
                <a:xfrm>
                  <a:off x="7166419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99" name="Google Shape;1199;p26"/>
                <p:cNvSpPr/>
                <p:nvPr/>
              </p:nvSpPr>
              <p:spPr>
                <a:xfrm>
                  <a:off x="7225855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7255668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1" name="Google Shape;1201;p26"/>
                <p:cNvSpPr/>
                <p:nvPr/>
              </p:nvSpPr>
              <p:spPr>
                <a:xfrm>
                  <a:off x="7285482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2" name="Google Shape;1202;p26"/>
                <p:cNvSpPr/>
                <p:nvPr/>
              </p:nvSpPr>
              <p:spPr>
                <a:xfrm>
                  <a:off x="7344918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7315200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4" name="Google Shape;1204;p26"/>
                <p:cNvSpPr/>
                <p:nvPr/>
              </p:nvSpPr>
              <p:spPr>
                <a:xfrm>
                  <a:off x="7255668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5" name="Google Shape;1205;p26"/>
                <p:cNvSpPr/>
                <p:nvPr/>
              </p:nvSpPr>
              <p:spPr>
                <a:xfrm>
                  <a:off x="7285482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7344918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7" name="Google Shape;1207;p26"/>
                <p:cNvSpPr/>
                <p:nvPr/>
              </p:nvSpPr>
              <p:spPr>
                <a:xfrm>
                  <a:off x="7374731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8" name="Google Shape;1208;p26"/>
                <p:cNvSpPr/>
                <p:nvPr/>
              </p:nvSpPr>
              <p:spPr>
                <a:xfrm>
                  <a:off x="7434262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9" name="Google Shape;1209;p26"/>
                <p:cNvSpPr/>
                <p:nvPr/>
              </p:nvSpPr>
              <p:spPr>
                <a:xfrm>
                  <a:off x="7344918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0" name="Google Shape;1210;p26"/>
                <p:cNvSpPr/>
                <p:nvPr/>
              </p:nvSpPr>
              <p:spPr>
                <a:xfrm>
                  <a:off x="7344918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1" name="Google Shape;1211;p26"/>
                <p:cNvSpPr/>
                <p:nvPr/>
              </p:nvSpPr>
              <p:spPr>
                <a:xfrm>
                  <a:off x="7404544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2" name="Google Shape;1212;p26"/>
                <p:cNvSpPr/>
                <p:nvPr/>
              </p:nvSpPr>
              <p:spPr>
                <a:xfrm>
                  <a:off x="7374731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3" name="Google Shape;1213;p26"/>
                <p:cNvSpPr/>
                <p:nvPr/>
              </p:nvSpPr>
              <p:spPr>
                <a:xfrm>
                  <a:off x="6898481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4" name="Google Shape;1214;p26"/>
                <p:cNvSpPr/>
                <p:nvPr/>
              </p:nvSpPr>
              <p:spPr>
                <a:xfrm>
                  <a:off x="7106793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5" name="Google Shape;1215;p26"/>
                <p:cNvSpPr/>
                <p:nvPr/>
              </p:nvSpPr>
              <p:spPr>
                <a:xfrm>
                  <a:off x="7077075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6" name="Google Shape;1216;p26"/>
                <p:cNvSpPr/>
                <p:nvPr/>
              </p:nvSpPr>
              <p:spPr>
                <a:xfrm>
                  <a:off x="7077075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7" name="Google Shape;1217;p26"/>
                <p:cNvSpPr/>
                <p:nvPr/>
              </p:nvSpPr>
              <p:spPr>
                <a:xfrm>
                  <a:off x="7047357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8" name="Google Shape;1218;p26"/>
                <p:cNvSpPr/>
                <p:nvPr/>
              </p:nvSpPr>
              <p:spPr>
                <a:xfrm>
                  <a:off x="7106793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9" name="Google Shape;1219;p26"/>
                <p:cNvSpPr/>
                <p:nvPr/>
              </p:nvSpPr>
              <p:spPr>
                <a:xfrm>
                  <a:off x="6838950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0" name="Google Shape;1220;p26"/>
                <p:cNvSpPr/>
                <p:nvPr/>
              </p:nvSpPr>
              <p:spPr>
                <a:xfrm>
                  <a:off x="6838950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1" name="Google Shape;1221;p26"/>
                <p:cNvSpPr/>
                <p:nvPr/>
              </p:nvSpPr>
              <p:spPr>
                <a:xfrm>
                  <a:off x="6809232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2" name="Google Shape;1222;p26"/>
                <p:cNvSpPr/>
                <p:nvPr/>
              </p:nvSpPr>
              <p:spPr>
                <a:xfrm>
                  <a:off x="6838950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3" name="Google Shape;1223;p26"/>
                <p:cNvSpPr/>
                <p:nvPr/>
              </p:nvSpPr>
              <p:spPr>
                <a:xfrm>
                  <a:off x="6779418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4" name="Google Shape;1224;p26"/>
                <p:cNvSpPr/>
                <p:nvPr/>
              </p:nvSpPr>
              <p:spPr>
                <a:xfrm>
                  <a:off x="6809232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5" name="Google Shape;1225;p26"/>
                <p:cNvSpPr/>
                <p:nvPr/>
              </p:nvSpPr>
              <p:spPr>
                <a:xfrm>
                  <a:off x="6838950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6" name="Google Shape;1226;p26"/>
                <p:cNvSpPr/>
                <p:nvPr/>
              </p:nvSpPr>
              <p:spPr>
                <a:xfrm>
                  <a:off x="6749605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7" name="Google Shape;1227;p26"/>
                <p:cNvSpPr/>
                <p:nvPr/>
              </p:nvSpPr>
              <p:spPr>
                <a:xfrm rot="10800000">
                  <a:off x="7047357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8" name="Google Shape;1228;p26"/>
                <p:cNvSpPr/>
                <p:nvPr/>
              </p:nvSpPr>
              <p:spPr>
                <a:xfrm rot="10800000">
                  <a:off x="7106983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9" name="Google Shape;1229;p26"/>
                <p:cNvSpPr/>
                <p:nvPr/>
              </p:nvSpPr>
              <p:spPr>
                <a:xfrm rot="10800000">
                  <a:off x="710698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0" name="Google Shape;1230;p26"/>
                <p:cNvSpPr/>
                <p:nvPr/>
              </p:nvSpPr>
              <p:spPr>
                <a:xfrm rot="10800000">
                  <a:off x="7166419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1" name="Google Shape;1231;p26"/>
                <p:cNvSpPr/>
                <p:nvPr/>
              </p:nvSpPr>
              <p:spPr>
                <a:xfrm rot="10800000">
                  <a:off x="7226046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2" name="Google Shape;1232;p26"/>
                <p:cNvSpPr/>
                <p:nvPr/>
              </p:nvSpPr>
              <p:spPr>
                <a:xfrm rot="10800000">
                  <a:off x="7196137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3" name="Google Shape;1233;p26"/>
                <p:cNvSpPr/>
                <p:nvPr/>
              </p:nvSpPr>
              <p:spPr>
                <a:xfrm rot="10800000">
                  <a:off x="728548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4" name="Google Shape;1234;p26"/>
                <p:cNvSpPr/>
                <p:nvPr/>
              </p:nvSpPr>
              <p:spPr>
                <a:xfrm rot="10800000">
                  <a:off x="7285482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5" name="Google Shape;1235;p26"/>
                <p:cNvSpPr/>
                <p:nvPr/>
              </p:nvSpPr>
              <p:spPr>
                <a:xfrm rot="10800000">
                  <a:off x="7255668" y="500672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6" name="Google Shape;1236;p26"/>
                <p:cNvSpPr/>
                <p:nvPr/>
              </p:nvSpPr>
              <p:spPr>
                <a:xfrm>
                  <a:off x="6719887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7" name="Google Shape;1237;p26"/>
                <p:cNvSpPr/>
                <p:nvPr/>
              </p:nvSpPr>
              <p:spPr>
                <a:xfrm>
                  <a:off x="6898481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8" name="Google Shape;1238;p26"/>
                <p:cNvSpPr/>
                <p:nvPr/>
              </p:nvSpPr>
              <p:spPr>
                <a:xfrm>
                  <a:off x="7017543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39" name="Google Shape;1239;p26"/>
                <p:cNvSpPr/>
                <p:nvPr/>
              </p:nvSpPr>
              <p:spPr>
                <a:xfrm>
                  <a:off x="7047357" y="49470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0" name="Google Shape;1240;p26"/>
                <p:cNvSpPr/>
                <p:nvPr/>
              </p:nvSpPr>
              <p:spPr>
                <a:xfrm>
                  <a:off x="7404544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1" name="Google Shape;1241;p26"/>
                <p:cNvSpPr/>
                <p:nvPr/>
              </p:nvSpPr>
              <p:spPr>
                <a:xfrm>
                  <a:off x="7434262" y="518521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2" name="Google Shape;1242;p26"/>
                <p:cNvSpPr/>
                <p:nvPr/>
              </p:nvSpPr>
              <p:spPr>
                <a:xfrm>
                  <a:off x="7463980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3" name="Google Shape;1243;p26"/>
                <p:cNvSpPr/>
                <p:nvPr/>
              </p:nvSpPr>
              <p:spPr>
                <a:xfrm>
                  <a:off x="7493793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4" name="Google Shape;1244;p26"/>
                <p:cNvSpPr/>
                <p:nvPr/>
              </p:nvSpPr>
              <p:spPr>
                <a:xfrm>
                  <a:off x="7493793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5" name="Google Shape;1245;p26"/>
                <p:cNvSpPr/>
                <p:nvPr/>
              </p:nvSpPr>
              <p:spPr>
                <a:xfrm>
                  <a:off x="7523607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6" name="Google Shape;1246;p26"/>
                <p:cNvSpPr/>
                <p:nvPr/>
              </p:nvSpPr>
              <p:spPr>
                <a:xfrm>
                  <a:off x="7553325" y="521493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7" name="Google Shape;1247;p26"/>
                <p:cNvSpPr/>
                <p:nvPr/>
              </p:nvSpPr>
              <p:spPr>
                <a:xfrm>
                  <a:off x="7463980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8" name="Google Shape;1248;p26"/>
                <p:cNvSpPr/>
                <p:nvPr/>
              </p:nvSpPr>
              <p:spPr>
                <a:xfrm>
                  <a:off x="7612856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49" name="Google Shape;1249;p26"/>
                <p:cNvSpPr/>
                <p:nvPr/>
              </p:nvSpPr>
              <p:spPr>
                <a:xfrm>
                  <a:off x="7583043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0" name="Google Shape;1250;p26"/>
                <p:cNvSpPr/>
                <p:nvPr/>
              </p:nvSpPr>
              <p:spPr>
                <a:xfrm>
                  <a:off x="7612856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1" name="Google Shape;1251;p26"/>
                <p:cNvSpPr/>
                <p:nvPr/>
              </p:nvSpPr>
              <p:spPr>
                <a:xfrm>
                  <a:off x="7583043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2" name="Google Shape;1252;p26"/>
                <p:cNvSpPr/>
                <p:nvPr/>
              </p:nvSpPr>
              <p:spPr>
                <a:xfrm>
                  <a:off x="758304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3" name="Google Shape;1253;p26"/>
                <p:cNvSpPr/>
                <p:nvPr/>
              </p:nvSpPr>
              <p:spPr>
                <a:xfrm>
                  <a:off x="7642669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4" name="Google Shape;1254;p26"/>
                <p:cNvSpPr/>
                <p:nvPr/>
              </p:nvSpPr>
              <p:spPr>
                <a:xfrm>
                  <a:off x="7672387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5" name="Google Shape;1255;p26"/>
                <p:cNvSpPr/>
                <p:nvPr/>
              </p:nvSpPr>
              <p:spPr>
                <a:xfrm>
                  <a:off x="7702105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6" name="Google Shape;1256;p26"/>
                <p:cNvSpPr/>
                <p:nvPr/>
              </p:nvSpPr>
              <p:spPr>
                <a:xfrm>
                  <a:off x="767238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7" name="Google Shape;1257;p26"/>
                <p:cNvSpPr/>
                <p:nvPr/>
              </p:nvSpPr>
              <p:spPr>
                <a:xfrm>
                  <a:off x="7702105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8" name="Google Shape;1258;p26"/>
                <p:cNvSpPr/>
                <p:nvPr/>
              </p:nvSpPr>
              <p:spPr>
                <a:xfrm>
                  <a:off x="7761732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9" name="Google Shape;1259;p26"/>
                <p:cNvSpPr/>
                <p:nvPr/>
              </p:nvSpPr>
              <p:spPr>
                <a:xfrm>
                  <a:off x="7642669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0" name="Google Shape;1260;p26"/>
                <p:cNvSpPr/>
                <p:nvPr/>
              </p:nvSpPr>
              <p:spPr>
                <a:xfrm>
                  <a:off x="7612856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1" name="Google Shape;1261;p26"/>
                <p:cNvSpPr/>
                <p:nvPr/>
              </p:nvSpPr>
              <p:spPr>
                <a:xfrm>
                  <a:off x="7553325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2" name="Google Shape;1262;p26"/>
                <p:cNvSpPr/>
                <p:nvPr/>
              </p:nvSpPr>
              <p:spPr>
                <a:xfrm>
                  <a:off x="7523607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3" name="Google Shape;1263;p26"/>
                <p:cNvSpPr/>
                <p:nvPr/>
              </p:nvSpPr>
              <p:spPr>
                <a:xfrm>
                  <a:off x="749379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4" name="Google Shape;1264;p26"/>
                <p:cNvSpPr/>
                <p:nvPr/>
              </p:nvSpPr>
              <p:spPr>
                <a:xfrm>
                  <a:off x="7523607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5" name="Google Shape;1265;p26"/>
                <p:cNvSpPr/>
                <p:nvPr/>
              </p:nvSpPr>
              <p:spPr>
                <a:xfrm>
                  <a:off x="7434262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6" name="Google Shape;1266;p26"/>
                <p:cNvSpPr/>
                <p:nvPr/>
              </p:nvSpPr>
              <p:spPr>
                <a:xfrm>
                  <a:off x="7344918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7" name="Google Shape;1267;p26"/>
                <p:cNvSpPr/>
                <p:nvPr/>
              </p:nvSpPr>
              <p:spPr>
                <a:xfrm>
                  <a:off x="7404544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8" name="Google Shape;1268;p26"/>
                <p:cNvSpPr/>
                <p:nvPr/>
              </p:nvSpPr>
              <p:spPr>
                <a:xfrm>
                  <a:off x="7404544" y="49768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9" name="Google Shape;1269;p26"/>
                <p:cNvSpPr/>
                <p:nvPr/>
              </p:nvSpPr>
              <p:spPr>
                <a:xfrm>
                  <a:off x="7523607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0" name="Google Shape;1270;p26"/>
                <p:cNvSpPr/>
                <p:nvPr/>
              </p:nvSpPr>
              <p:spPr>
                <a:xfrm>
                  <a:off x="7583043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1" name="Google Shape;1271;p26"/>
                <p:cNvSpPr/>
                <p:nvPr/>
              </p:nvSpPr>
              <p:spPr>
                <a:xfrm>
                  <a:off x="7553325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26"/>
                <p:cNvSpPr/>
                <p:nvPr/>
              </p:nvSpPr>
              <p:spPr>
                <a:xfrm>
                  <a:off x="749379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26"/>
                <p:cNvSpPr/>
                <p:nvPr/>
              </p:nvSpPr>
              <p:spPr>
                <a:xfrm>
                  <a:off x="7612856" y="503634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4" name="Google Shape;1274;p26"/>
                <p:cNvSpPr/>
                <p:nvPr/>
              </p:nvSpPr>
              <p:spPr>
                <a:xfrm>
                  <a:off x="7493793" y="50065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5" name="Google Shape;1275;p26"/>
                <p:cNvSpPr/>
                <p:nvPr/>
              </p:nvSpPr>
              <p:spPr>
                <a:xfrm>
                  <a:off x="7553325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6" name="Google Shape;1276;p26"/>
                <p:cNvSpPr/>
                <p:nvPr/>
              </p:nvSpPr>
              <p:spPr>
                <a:xfrm>
                  <a:off x="7553325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7" name="Google Shape;1277;p26"/>
                <p:cNvSpPr/>
                <p:nvPr/>
              </p:nvSpPr>
              <p:spPr>
                <a:xfrm>
                  <a:off x="7612856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8" name="Google Shape;1278;p26"/>
                <p:cNvSpPr/>
                <p:nvPr/>
              </p:nvSpPr>
              <p:spPr>
                <a:xfrm>
                  <a:off x="7583043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9" name="Google Shape;1279;p26"/>
                <p:cNvSpPr/>
                <p:nvPr/>
              </p:nvSpPr>
              <p:spPr>
                <a:xfrm>
                  <a:off x="7642669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0" name="Google Shape;1280;p26"/>
                <p:cNvSpPr/>
                <p:nvPr/>
              </p:nvSpPr>
              <p:spPr>
                <a:xfrm>
                  <a:off x="7642669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1" name="Google Shape;1281;p26"/>
                <p:cNvSpPr/>
                <p:nvPr/>
              </p:nvSpPr>
              <p:spPr>
                <a:xfrm>
                  <a:off x="7612856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2" name="Google Shape;1282;p26"/>
                <p:cNvSpPr/>
                <p:nvPr/>
              </p:nvSpPr>
              <p:spPr>
                <a:xfrm>
                  <a:off x="7642669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3" name="Google Shape;1283;p26"/>
                <p:cNvSpPr/>
                <p:nvPr/>
              </p:nvSpPr>
              <p:spPr>
                <a:xfrm>
                  <a:off x="7672387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4" name="Google Shape;1284;p26"/>
                <p:cNvSpPr/>
                <p:nvPr/>
              </p:nvSpPr>
              <p:spPr>
                <a:xfrm>
                  <a:off x="7702105" y="4857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5" name="Google Shape;1285;p26"/>
                <p:cNvSpPr/>
                <p:nvPr/>
              </p:nvSpPr>
              <p:spPr>
                <a:xfrm>
                  <a:off x="7731918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6" name="Google Shape;1286;p26"/>
                <p:cNvSpPr/>
                <p:nvPr/>
              </p:nvSpPr>
              <p:spPr>
                <a:xfrm>
                  <a:off x="7791450" y="4828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7" name="Google Shape;1287;p26"/>
                <p:cNvSpPr/>
                <p:nvPr/>
              </p:nvSpPr>
              <p:spPr>
                <a:xfrm>
                  <a:off x="7731918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8" name="Google Shape;1288;p26"/>
                <p:cNvSpPr/>
                <p:nvPr/>
              </p:nvSpPr>
              <p:spPr>
                <a:xfrm>
                  <a:off x="7672387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9" name="Google Shape;1289;p26"/>
                <p:cNvSpPr/>
                <p:nvPr/>
              </p:nvSpPr>
              <p:spPr>
                <a:xfrm>
                  <a:off x="7642669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0" name="Google Shape;1290;p26"/>
                <p:cNvSpPr/>
                <p:nvPr/>
              </p:nvSpPr>
              <p:spPr>
                <a:xfrm>
                  <a:off x="7612856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1" name="Google Shape;1291;p26"/>
                <p:cNvSpPr/>
                <p:nvPr/>
              </p:nvSpPr>
              <p:spPr>
                <a:xfrm>
                  <a:off x="7583043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2" name="Google Shape;1292;p26"/>
                <p:cNvSpPr/>
                <p:nvPr/>
              </p:nvSpPr>
              <p:spPr>
                <a:xfrm>
                  <a:off x="7672387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3" name="Google Shape;1293;p26"/>
                <p:cNvSpPr/>
                <p:nvPr/>
              </p:nvSpPr>
              <p:spPr>
                <a:xfrm>
                  <a:off x="7612856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4" name="Google Shape;1294;p26"/>
                <p:cNvSpPr/>
                <p:nvPr/>
              </p:nvSpPr>
              <p:spPr>
                <a:xfrm>
                  <a:off x="7583043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95" name="Google Shape;1295;p26"/>
              <p:cNvGrpSpPr/>
              <p:nvPr/>
            </p:nvGrpSpPr>
            <p:grpSpPr>
              <a:xfrm>
                <a:off x="7047357" y="3577780"/>
                <a:ext cx="476154" cy="833437"/>
                <a:chOff x="7047357" y="3577780"/>
                <a:chExt cx="476154" cy="833437"/>
              </a:xfrm>
            </p:grpSpPr>
            <p:sp>
              <p:nvSpPr>
                <p:cNvPr id="1296" name="Google Shape;1296;p26"/>
                <p:cNvSpPr/>
                <p:nvPr/>
              </p:nvSpPr>
              <p:spPr>
                <a:xfrm>
                  <a:off x="7077075" y="4292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7" name="Google Shape;1297;p26"/>
                <p:cNvSpPr/>
                <p:nvPr/>
              </p:nvSpPr>
              <p:spPr>
                <a:xfrm>
                  <a:off x="7136606" y="426243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8" name="Google Shape;1298;p26"/>
                <p:cNvSpPr/>
                <p:nvPr/>
              </p:nvSpPr>
              <p:spPr>
                <a:xfrm>
                  <a:off x="7196137" y="417309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9" name="Google Shape;1299;p26"/>
                <p:cNvSpPr/>
                <p:nvPr/>
              </p:nvSpPr>
              <p:spPr>
                <a:xfrm>
                  <a:off x="7225855" y="4054030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2"/>
                      </a:lnTo>
                      <a:lnTo>
                        <a:pt x="0" y="11906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0" name="Google Shape;1300;p26"/>
                <p:cNvSpPr/>
                <p:nvPr/>
              </p:nvSpPr>
              <p:spPr>
                <a:xfrm>
                  <a:off x="7404544" y="4054030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2"/>
                      </a:lnTo>
                      <a:lnTo>
                        <a:pt x="0" y="11906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>
                  <a:off x="7434262" y="39945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>
                  <a:off x="7404544" y="3964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3" name="Google Shape;1303;p26"/>
                <p:cNvSpPr/>
                <p:nvPr/>
              </p:nvSpPr>
              <p:spPr>
                <a:xfrm>
                  <a:off x="7196137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4" name="Google Shape;1304;p26"/>
                <p:cNvSpPr/>
                <p:nvPr/>
              </p:nvSpPr>
              <p:spPr>
                <a:xfrm>
                  <a:off x="7344918" y="39945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>
                  <a:off x="7255668" y="39647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6" name="Google Shape;1306;p26"/>
                <p:cNvSpPr/>
                <p:nvPr/>
              </p:nvSpPr>
              <p:spPr>
                <a:xfrm>
                  <a:off x="7344918" y="3964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7" name="Google Shape;1307;p26"/>
                <p:cNvSpPr/>
                <p:nvPr/>
              </p:nvSpPr>
              <p:spPr>
                <a:xfrm>
                  <a:off x="7344918" y="39349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8" name="Google Shape;1308;p26"/>
                <p:cNvSpPr/>
                <p:nvPr/>
              </p:nvSpPr>
              <p:spPr>
                <a:xfrm>
                  <a:off x="7225855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9" name="Google Shape;1309;p26"/>
                <p:cNvSpPr/>
                <p:nvPr/>
              </p:nvSpPr>
              <p:spPr>
                <a:xfrm>
                  <a:off x="7225855" y="40243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0" name="Google Shape;1310;p26"/>
                <p:cNvSpPr/>
                <p:nvPr/>
              </p:nvSpPr>
              <p:spPr>
                <a:xfrm>
                  <a:off x="7255668" y="39945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7315200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7047357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7434262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7463980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7285482" y="435178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6" name="Google Shape;1316;p26"/>
                <p:cNvSpPr/>
                <p:nvPr/>
              </p:nvSpPr>
              <p:spPr>
                <a:xfrm>
                  <a:off x="7166419" y="4321968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7" name="Google Shape;1317;p26"/>
                <p:cNvSpPr/>
                <p:nvPr/>
              </p:nvSpPr>
              <p:spPr>
                <a:xfrm>
                  <a:off x="7404544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8" name="Google Shape;1318;p26"/>
                <p:cNvSpPr/>
                <p:nvPr/>
              </p:nvSpPr>
              <p:spPr>
                <a:xfrm>
                  <a:off x="7404544" y="4262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9" name="Google Shape;1319;p26"/>
                <p:cNvSpPr/>
                <p:nvPr/>
              </p:nvSpPr>
              <p:spPr>
                <a:xfrm>
                  <a:off x="7493793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0" name="Google Shape;1320;p26"/>
                <p:cNvSpPr/>
                <p:nvPr/>
              </p:nvSpPr>
              <p:spPr>
                <a:xfrm>
                  <a:off x="7434262" y="4292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1" name="Google Shape;1321;p26"/>
                <p:cNvSpPr/>
                <p:nvPr/>
              </p:nvSpPr>
              <p:spPr>
                <a:xfrm>
                  <a:off x="7374731" y="417309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2" name="Google Shape;1322;p26"/>
                <p:cNvSpPr/>
                <p:nvPr/>
              </p:nvSpPr>
              <p:spPr>
                <a:xfrm>
                  <a:off x="7344918" y="438149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3" name="Google Shape;1323;p26"/>
                <p:cNvSpPr/>
                <p:nvPr/>
              </p:nvSpPr>
              <p:spPr>
                <a:xfrm>
                  <a:off x="7077075" y="43517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4" name="Google Shape;1324;p26"/>
                <p:cNvSpPr/>
                <p:nvPr/>
              </p:nvSpPr>
              <p:spPr>
                <a:xfrm>
                  <a:off x="7285482" y="3756469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5" name="Google Shape;1325;p26"/>
                <p:cNvSpPr/>
                <p:nvPr/>
              </p:nvSpPr>
              <p:spPr>
                <a:xfrm>
                  <a:off x="7315200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6" name="Google Shape;1326;p26"/>
                <p:cNvSpPr/>
                <p:nvPr/>
              </p:nvSpPr>
              <p:spPr>
                <a:xfrm>
                  <a:off x="7225855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7" name="Google Shape;1327;p26"/>
                <p:cNvSpPr/>
                <p:nvPr/>
              </p:nvSpPr>
              <p:spPr>
                <a:xfrm>
                  <a:off x="7344918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8" name="Google Shape;1328;p26"/>
                <p:cNvSpPr/>
                <p:nvPr/>
              </p:nvSpPr>
              <p:spPr>
                <a:xfrm>
                  <a:off x="7255668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9" name="Google Shape;1329;p26"/>
                <p:cNvSpPr/>
                <p:nvPr/>
              </p:nvSpPr>
              <p:spPr>
                <a:xfrm>
                  <a:off x="7374731" y="37564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0" name="Google Shape;1330;p26"/>
                <p:cNvSpPr/>
                <p:nvPr/>
              </p:nvSpPr>
              <p:spPr>
                <a:xfrm>
                  <a:off x="7196137" y="37564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1" name="Google Shape;1331;p26"/>
                <p:cNvSpPr/>
                <p:nvPr/>
              </p:nvSpPr>
              <p:spPr>
                <a:xfrm>
                  <a:off x="7344918" y="36968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2" name="Google Shape;1332;p26"/>
                <p:cNvSpPr/>
                <p:nvPr/>
              </p:nvSpPr>
              <p:spPr>
                <a:xfrm>
                  <a:off x="7225855" y="36968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3" name="Google Shape;1333;p26"/>
                <p:cNvSpPr/>
                <p:nvPr/>
              </p:nvSpPr>
              <p:spPr>
                <a:xfrm>
                  <a:off x="7315200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4" name="Google Shape;1334;p26"/>
                <p:cNvSpPr/>
                <p:nvPr/>
              </p:nvSpPr>
              <p:spPr>
                <a:xfrm>
                  <a:off x="7255668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5" name="Google Shape;1335;p26"/>
                <p:cNvSpPr/>
                <p:nvPr/>
              </p:nvSpPr>
              <p:spPr>
                <a:xfrm>
                  <a:off x="7225855" y="3637406"/>
                  <a:ext cx="148875" cy="208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208311" extrusionOk="0">
                      <a:moveTo>
                        <a:pt x="148876" y="119063"/>
                      </a:moveTo>
                      <a:lnTo>
                        <a:pt x="148876" y="178498"/>
                      </a:lnTo>
                      <a:lnTo>
                        <a:pt x="119063" y="178498"/>
                      </a:lnTo>
                      <a:lnTo>
                        <a:pt x="119063" y="208312"/>
                      </a:lnTo>
                      <a:lnTo>
                        <a:pt x="89345" y="208312"/>
                      </a:lnTo>
                      <a:lnTo>
                        <a:pt x="89345" y="119063"/>
                      </a:lnTo>
                      <a:lnTo>
                        <a:pt x="59627" y="119063"/>
                      </a:lnTo>
                      <a:lnTo>
                        <a:pt x="59627" y="208312"/>
                      </a:lnTo>
                      <a:lnTo>
                        <a:pt x="29813" y="208312"/>
                      </a:lnTo>
                      <a:lnTo>
                        <a:pt x="29813" y="178498"/>
                      </a:lnTo>
                      <a:lnTo>
                        <a:pt x="0" y="178498"/>
                      </a:lnTo>
                      <a:lnTo>
                        <a:pt x="0" y="119063"/>
                      </a:lnTo>
                      <a:lnTo>
                        <a:pt x="29813" y="119063"/>
                      </a:lnTo>
                      <a:lnTo>
                        <a:pt x="29813" y="59436"/>
                      </a:lnTo>
                      <a:lnTo>
                        <a:pt x="59627" y="59436"/>
                      </a:lnTo>
                      <a:lnTo>
                        <a:pt x="59627" y="0"/>
                      </a:lnTo>
                      <a:lnTo>
                        <a:pt x="89345" y="0"/>
                      </a:lnTo>
                      <a:lnTo>
                        <a:pt x="89345" y="59436"/>
                      </a:lnTo>
                      <a:lnTo>
                        <a:pt x="119063" y="59436"/>
                      </a:lnTo>
                      <a:lnTo>
                        <a:pt x="119063" y="119063"/>
                      </a:lnTo>
                      <a:lnTo>
                        <a:pt x="148876" y="1190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6" name="Google Shape;1336;p26"/>
                <p:cNvSpPr/>
                <p:nvPr/>
              </p:nvSpPr>
              <p:spPr>
                <a:xfrm>
                  <a:off x="7285482" y="3577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7" name="Google Shape;1337;p26"/>
                <p:cNvSpPr/>
                <p:nvPr/>
              </p:nvSpPr>
              <p:spPr>
                <a:xfrm>
                  <a:off x="7077075" y="3994594"/>
                  <a:ext cx="357187" cy="386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187" h="386905" extrusionOk="0">
                      <a:moveTo>
                        <a:pt x="297656" y="178498"/>
                      </a:moveTo>
                      <a:lnTo>
                        <a:pt x="297656" y="267843"/>
                      </a:lnTo>
                      <a:lnTo>
                        <a:pt x="327470" y="267843"/>
                      </a:lnTo>
                      <a:lnTo>
                        <a:pt x="327470" y="297561"/>
                      </a:lnTo>
                      <a:lnTo>
                        <a:pt x="357188" y="297561"/>
                      </a:lnTo>
                      <a:lnTo>
                        <a:pt x="357188" y="327374"/>
                      </a:lnTo>
                      <a:lnTo>
                        <a:pt x="327470" y="327374"/>
                      </a:lnTo>
                      <a:lnTo>
                        <a:pt x="327470" y="357188"/>
                      </a:lnTo>
                      <a:lnTo>
                        <a:pt x="357188" y="357188"/>
                      </a:lnTo>
                      <a:lnTo>
                        <a:pt x="357188" y="386905"/>
                      </a:lnTo>
                      <a:lnTo>
                        <a:pt x="267843" y="386905"/>
                      </a:lnTo>
                      <a:lnTo>
                        <a:pt x="267843" y="119063"/>
                      </a:lnTo>
                      <a:lnTo>
                        <a:pt x="238125" y="119063"/>
                      </a:lnTo>
                      <a:lnTo>
                        <a:pt x="238125" y="357188"/>
                      </a:lnTo>
                      <a:lnTo>
                        <a:pt x="208407" y="357188"/>
                      </a:lnTo>
                      <a:lnTo>
                        <a:pt x="208407" y="327374"/>
                      </a:lnTo>
                      <a:lnTo>
                        <a:pt x="89345" y="327374"/>
                      </a:lnTo>
                      <a:lnTo>
                        <a:pt x="89345" y="357188"/>
                      </a:lnTo>
                      <a:lnTo>
                        <a:pt x="0" y="357188"/>
                      </a:lnTo>
                      <a:lnTo>
                        <a:pt x="0" y="327374"/>
                      </a:lnTo>
                      <a:lnTo>
                        <a:pt x="59531" y="327374"/>
                      </a:lnTo>
                      <a:lnTo>
                        <a:pt x="59531" y="297561"/>
                      </a:lnTo>
                      <a:lnTo>
                        <a:pt x="119063" y="297561"/>
                      </a:lnTo>
                      <a:lnTo>
                        <a:pt x="119063" y="267843"/>
                      </a:lnTo>
                      <a:lnTo>
                        <a:pt x="148780" y="267843"/>
                      </a:lnTo>
                      <a:lnTo>
                        <a:pt x="148780" y="178498"/>
                      </a:lnTo>
                      <a:lnTo>
                        <a:pt x="178594" y="178498"/>
                      </a:lnTo>
                      <a:lnTo>
                        <a:pt x="178594" y="59436"/>
                      </a:lnTo>
                      <a:lnTo>
                        <a:pt x="267843" y="59436"/>
                      </a:lnTo>
                      <a:lnTo>
                        <a:pt x="267843" y="29718"/>
                      </a:lnTo>
                      <a:lnTo>
                        <a:pt x="327470" y="29718"/>
                      </a:lnTo>
                      <a:lnTo>
                        <a:pt x="327470" y="0"/>
                      </a:lnTo>
                      <a:lnTo>
                        <a:pt x="357188" y="0"/>
                      </a:lnTo>
                      <a:lnTo>
                        <a:pt x="357188" y="59436"/>
                      </a:lnTo>
                      <a:lnTo>
                        <a:pt x="327470" y="59436"/>
                      </a:lnTo>
                      <a:lnTo>
                        <a:pt x="327470" y="178498"/>
                      </a:lnTo>
                      <a:lnTo>
                        <a:pt x="297656" y="17849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8" name="Google Shape;1338;p26"/>
                <p:cNvSpPr/>
                <p:nvPr/>
              </p:nvSpPr>
              <p:spPr>
                <a:xfrm>
                  <a:off x="7315200" y="4113656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39" name="Google Shape;1339;p26"/>
                <p:cNvSpPr/>
                <p:nvPr/>
              </p:nvSpPr>
              <p:spPr>
                <a:xfrm>
                  <a:off x="7285482" y="3756469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0" name="Google Shape;1340;p26"/>
                <p:cNvSpPr/>
                <p:nvPr/>
              </p:nvSpPr>
              <p:spPr>
                <a:xfrm>
                  <a:off x="7315200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1" name="Google Shape;1341;p26"/>
                <p:cNvSpPr/>
                <p:nvPr/>
              </p:nvSpPr>
              <p:spPr>
                <a:xfrm>
                  <a:off x="7344918" y="37564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2" name="Google Shape;1342;p26"/>
                <p:cNvSpPr/>
                <p:nvPr/>
              </p:nvSpPr>
              <p:spPr>
                <a:xfrm>
                  <a:off x="7315200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3" name="Google Shape;1343;p26"/>
                <p:cNvSpPr/>
                <p:nvPr/>
              </p:nvSpPr>
              <p:spPr>
                <a:xfrm>
                  <a:off x="7255668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4" name="Google Shape;1344;p26"/>
                <p:cNvSpPr/>
                <p:nvPr/>
              </p:nvSpPr>
              <p:spPr>
                <a:xfrm>
                  <a:off x="7404544" y="4024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45" name="Google Shape;1345;p26"/>
              <p:cNvGrpSpPr/>
              <p:nvPr/>
            </p:nvGrpSpPr>
            <p:grpSpPr>
              <a:xfrm>
                <a:off x="7106793" y="3845718"/>
                <a:ext cx="89344" cy="89249"/>
                <a:chOff x="7106793" y="3845718"/>
                <a:chExt cx="89344" cy="89249"/>
              </a:xfrm>
            </p:grpSpPr>
            <p:sp>
              <p:nvSpPr>
                <p:cNvPr id="1346" name="Google Shape;1346;p26"/>
                <p:cNvSpPr/>
                <p:nvPr/>
              </p:nvSpPr>
              <p:spPr>
                <a:xfrm>
                  <a:off x="7136606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7" name="Google Shape;1347;p26"/>
                <p:cNvSpPr/>
                <p:nvPr/>
              </p:nvSpPr>
              <p:spPr>
                <a:xfrm>
                  <a:off x="7136606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8" name="Google Shape;1348;p26"/>
                <p:cNvSpPr/>
                <p:nvPr/>
              </p:nvSpPr>
              <p:spPr>
                <a:xfrm>
                  <a:off x="7106793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49" name="Google Shape;1349;p26"/>
                <p:cNvSpPr/>
                <p:nvPr/>
              </p:nvSpPr>
              <p:spPr>
                <a:xfrm>
                  <a:off x="7166419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50" name="Google Shape;1350;p26"/>
              <p:cNvGrpSpPr/>
              <p:nvPr/>
            </p:nvGrpSpPr>
            <p:grpSpPr>
              <a:xfrm>
                <a:off x="7374731" y="3577780"/>
                <a:ext cx="89249" cy="89344"/>
                <a:chOff x="7374731" y="3577780"/>
                <a:chExt cx="89249" cy="89344"/>
              </a:xfrm>
            </p:grpSpPr>
            <p:sp>
              <p:nvSpPr>
                <p:cNvPr id="1351" name="Google Shape;1351;p26"/>
                <p:cNvSpPr/>
                <p:nvPr/>
              </p:nvSpPr>
              <p:spPr>
                <a:xfrm>
                  <a:off x="7404544" y="3577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2" name="Google Shape;1352;p26"/>
                <p:cNvSpPr/>
                <p:nvPr/>
              </p:nvSpPr>
              <p:spPr>
                <a:xfrm>
                  <a:off x="7404544" y="36374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3" name="Google Shape;1353;p26"/>
                <p:cNvSpPr/>
                <p:nvPr/>
              </p:nvSpPr>
              <p:spPr>
                <a:xfrm>
                  <a:off x="7374731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4" name="Google Shape;1354;p26"/>
                <p:cNvSpPr/>
                <p:nvPr/>
              </p:nvSpPr>
              <p:spPr>
                <a:xfrm>
                  <a:off x="7434262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55" name="Google Shape;1355;p26"/>
              <p:cNvGrpSpPr/>
              <p:nvPr/>
            </p:nvGrpSpPr>
            <p:grpSpPr>
              <a:xfrm>
                <a:off x="7225855" y="4500562"/>
                <a:ext cx="952500" cy="922686"/>
                <a:chOff x="7225855" y="4500562"/>
                <a:chExt cx="952500" cy="922686"/>
              </a:xfrm>
            </p:grpSpPr>
            <p:sp>
              <p:nvSpPr>
                <p:cNvPr id="1356" name="Google Shape;1356;p26"/>
                <p:cNvSpPr/>
                <p:nvPr/>
              </p:nvSpPr>
              <p:spPr>
                <a:xfrm>
                  <a:off x="7255668" y="53637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7" name="Google Shape;1357;p26"/>
                <p:cNvSpPr/>
                <p:nvPr/>
              </p:nvSpPr>
              <p:spPr>
                <a:xfrm>
                  <a:off x="7225855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8" name="Google Shape;1358;p26"/>
                <p:cNvSpPr/>
                <p:nvPr/>
              </p:nvSpPr>
              <p:spPr>
                <a:xfrm>
                  <a:off x="7285482" y="539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59" name="Google Shape;1359;p26"/>
                <p:cNvSpPr/>
                <p:nvPr/>
              </p:nvSpPr>
              <p:spPr>
                <a:xfrm>
                  <a:off x="7374731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0" name="Google Shape;1360;p26"/>
                <p:cNvSpPr/>
                <p:nvPr/>
              </p:nvSpPr>
              <p:spPr>
                <a:xfrm>
                  <a:off x="7404544" y="53042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1" name="Google Shape;1361;p26"/>
                <p:cNvSpPr/>
                <p:nvPr/>
              </p:nvSpPr>
              <p:spPr>
                <a:xfrm>
                  <a:off x="7434262" y="5244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2" name="Google Shape;1362;p26"/>
                <p:cNvSpPr/>
                <p:nvPr/>
              </p:nvSpPr>
              <p:spPr>
                <a:xfrm>
                  <a:off x="7463980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3" name="Google Shape;1363;p26"/>
                <p:cNvSpPr/>
                <p:nvPr/>
              </p:nvSpPr>
              <p:spPr>
                <a:xfrm>
                  <a:off x="7493793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4" name="Google Shape;1364;p26"/>
                <p:cNvSpPr/>
                <p:nvPr/>
              </p:nvSpPr>
              <p:spPr>
                <a:xfrm>
                  <a:off x="7523607" y="5155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5" name="Google Shape;1365;p26"/>
                <p:cNvSpPr/>
                <p:nvPr/>
              </p:nvSpPr>
              <p:spPr>
                <a:xfrm>
                  <a:off x="7255668" y="52744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6" name="Google Shape;1366;p26"/>
                <p:cNvSpPr/>
                <p:nvPr/>
              </p:nvSpPr>
              <p:spPr>
                <a:xfrm>
                  <a:off x="7285482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7" name="Google Shape;1367;p26"/>
                <p:cNvSpPr/>
                <p:nvPr/>
              </p:nvSpPr>
              <p:spPr>
                <a:xfrm>
                  <a:off x="7315200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8" name="Google Shape;1368;p26"/>
                <p:cNvSpPr/>
                <p:nvPr/>
              </p:nvSpPr>
              <p:spPr>
                <a:xfrm>
                  <a:off x="7344918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69" name="Google Shape;1369;p26"/>
                <p:cNvSpPr/>
                <p:nvPr/>
              </p:nvSpPr>
              <p:spPr>
                <a:xfrm>
                  <a:off x="7404544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0" name="Google Shape;1370;p26"/>
                <p:cNvSpPr/>
                <p:nvPr/>
              </p:nvSpPr>
              <p:spPr>
                <a:xfrm>
                  <a:off x="7434262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1" name="Google Shape;1371;p26"/>
                <p:cNvSpPr/>
                <p:nvPr/>
              </p:nvSpPr>
              <p:spPr>
                <a:xfrm>
                  <a:off x="7463980" y="50661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2" name="Google Shape;1372;p26"/>
                <p:cNvSpPr/>
                <p:nvPr/>
              </p:nvSpPr>
              <p:spPr>
                <a:xfrm>
                  <a:off x="749379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3" name="Google Shape;1373;p26"/>
                <p:cNvSpPr/>
                <p:nvPr/>
              </p:nvSpPr>
              <p:spPr>
                <a:xfrm>
                  <a:off x="7523607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4" name="Google Shape;1374;p26"/>
                <p:cNvSpPr/>
                <p:nvPr/>
              </p:nvSpPr>
              <p:spPr>
                <a:xfrm>
                  <a:off x="7553325" y="50065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5" name="Google Shape;1375;p26"/>
                <p:cNvSpPr/>
                <p:nvPr/>
              </p:nvSpPr>
              <p:spPr>
                <a:xfrm>
                  <a:off x="7583043" y="49768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6" name="Google Shape;1376;p26"/>
                <p:cNvSpPr/>
                <p:nvPr/>
              </p:nvSpPr>
              <p:spPr>
                <a:xfrm>
                  <a:off x="7583043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7" name="Google Shape;1377;p26"/>
                <p:cNvSpPr/>
                <p:nvPr/>
              </p:nvSpPr>
              <p:spPr>
                <a:xfrm>
                  <a:off x="7612856" y="50363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8" name="Google Shape;1378;p26"/>
                <p:cNvSpPr/>
                <p:nvPr/>
              </p:nvSpPr>
              <p:spPr>
                <a:xfrm>
                  <a:off x="7702105" y="49470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9" name="Google Shape;1379;p26"/>
                <p:cNvSpPr/>
                <p:nvPr/>
              </p:nvSpPr>
              <p:spPr>
                <a:xfrm>
                  <a:off x="7791450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0" name="Google Shape;1380;p26"/>
                <p:cNvSpPr/>
                <p:nvPr/>
              </p:nvSpPr>
              <p:spPr>
                <a:xfrm>
                  <a:off x="7821168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1" name="Google Shape;1381;p26"/>
                <p:cNvSpPr/>
                <p:nvPr/>
              </p:nvSpPr>
              <p:spPr>
                <a:xfrm>
                  <a:off x="7821168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2" name="Google Shape;1382;p26"/>
                <p:cNvSpPr/>
                <p:nvPr/>
              </p:nvSpPr>
              <p:spPr>
                <a:xfrm>
                  <a:off x="7731918" y="4828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3" name="Google Shape;1383;p26"/>
                <p:cNvSpPr/>
                <p:nvPr/>
              </p:nvSpPr>
              <p:spPr>
                <a:xfrm>
                  <a:off x="7642669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4" name="Google Shape;1384;p26"/>
                <p:cNvSpPr/>
                <p:nvPr/>
              </p:nvSpPr>
              <p:spPr>
                <a:xfrm>
                  <a:off x="7642669" y="50065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5" name="Google Shape;1385;p26"/>
                <p:cNvSpPr/>
                <p:nvPr/>
              </p:nvSpPr>
              <p:spPr>
                <a:xfrm>
                  <a:off x="7672387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6" name="Google Shape;1386;p26"/>
                <p:cNvSpPr/>
                <p:nvPr/>
              </p:nvSpPr>
              <p:spPr>
                <a:xfrm>
                  <a:off x="7642669" y="4917280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29813"/>
                      </a:lnTo>
                      <a:lnTo>
                        <a:pt x="59436" y="29813"/>
                      </a:lnTo>
                      <a:lnTo>
                        <a:pt x="59436" y="89249"/>
                      </a:lnTo>
                      <a:lnTo>
                        <a:pt x="0" y="89249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7" name="Google Shape;1387;p26"/>
                <p:cNvSpPr/>
                <p:nvPr/>
              </p:nvSpPr>
              <p:spPr>
                <a:xfrm>
                  <a:off x="7731918" y="4917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8" name="Google Shape;1388;p26"/>
                <p:cNvSpPr/>
                <p:nvPr/>
              </p:nvSpPr>
              <p:spPr>
                <a:xfrm>
                  <a:off x="7880794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9" name="Google Shape;1389;p26"/>
                <p:cNvSpPr/>
                <p:nvPr/>
              </p:nvSpPr>
              <p:spPr>
                <a:xfrm>
                  <a:off x="7910512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0" name="Google Shape;1390;p26"/>
                <p:cNvSpPr/>
                <p:nvPr/>
              </p:nvSpPr>
              <p:spPr>
                <a:xfrm>
                  <a:off x="7940230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1" name="Google Shape;1391;p26"/>
                <p:cNvSpPr/>
                <p:nvPr/>
              </p:nvSpPr>
              <p:spPr>
                <a:xfrm>
                  <a:off x="8148637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2" name="Google Shape;1392;p26"/>
                <p:cNvSpPr/>
                <p:nvPr/>
              </p:nvSpPr>
              <p:spPr>
                <a:xfrm>
                  <a:off x="7880794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3" name="Google Shape;1393;p26"/>
                <p:cNvSpPr/>
                <p:nvPr/>
              </p:nvSpPr>
              <p:spPr>
                <a:xfrm>
                  <a:off x="7880794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4" name="Google Shape;1394;p26"/>
                <p:cNvSpPr/>
                <p:nvPr/>
              </p:nvSpPr>
              <p:spPr>
                <a:xfrm>
                  <a:off x="7910512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5" name="Google Shape;1395;p26"/>
                <p:cNvSpPr/>
                <p:nvPr/>
              </p:nvSpPr>
              <p:spPr>
                <a:xfrm>
                  <a:off x="7910512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6" name="Google Shape;1396;p26"/>
                <p:cNvSpPr/>
                <p:nvPr/>
              </p:nvSpPr>
              <p:spPr>
                <a:xfrm>
                  <a:off x="7940230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7" name="Google Shape;1397;p26"/>
                <p:cNvSpPr/>
                <p:nvPr/>
              </p:nvSpPr>
              <p:spPr>
                <a:xfrm>
                  <a:off x="7940230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8" name="Google Shape;1398;p26"/>
                <p:cNvSpPr/>
                <p:nvPr/>
              </p:nvSpPr>
              <p:spPr>
                <a:xfrm>
                  <a:off x="7970043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9" name="Google Shape;1399;p26"/>
                <p:cNvSpPr/>
                <p:nvPr/>
              </p:nvSpPr>
              <p:spPr>
                <a:xfrm>
                  <a:off x="7970043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0" name="Google Shape;1400;p26"/>
                <p:cNvSpPr/>
                <p:nvPr/>
              </p:nvSpPr>
              <p:spPr>
                <a:xfrm>
                  <a:off x="7970043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8C07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1" name="Google Shape;1401;p26"/>
                <p:cNvSpPr/>
                <p:nvPr/>
              </p:nvSpPr>
              <p:spPr>
                <a:xfrm>
                  <a:off x="7999857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2" name="Google Shape;1402;p26"/>
                <p:cNvSpPr/>
                <p:nvPr/>
              </p:nvSpPr>
              <p:spPr>
                <a:xfrm>
                  <a:off x="7999857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3" name="Google Shape;1403;p26"/>
                <p:cNvSpPr/>
                <p:nvPr/>
              </p:nvSpPr>
              <p:spPr>
                <a:xfrm>
                  <a:off x="7999857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4" name="Google Shape;1404;p26"/>
                <p:cNvSpPr/>
                <p:nvPr/>
              </p:nvSpPr>
              <p:spPr>
                <a:xfrm>
                  <a:off x="8029575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26"/>
                <p:cNvSpPr/>
                <p:nvPr/>
              </p:nvSpPr>
              <p:spPr>
                <a:xfrm>
                  <a:off x="8029575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26"/>
                <p:cNvSpPr/>
                <p:nvPr/>
              </p:nvSpPr>
              <p:spPr>
                <a:xfrm>
                  <a:off x="8029575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7" name="Google Shape;1407;p26"/>
                <p:cNvSpPr/>
                <p:nvPr/>
              </p:nvSpPr>
              <p:spPr>
                <a:xfrm>
                  <a:off x="8059293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8" name="Google Shape;1408;p26"/>
                <p:cNvSpPr/>
                <p:nvPr/>
              </p:nvSpPr>
              <p:spPr>
                <a:xfrm>
                  <a:off x="8059293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9" name="Google Shape;1409;p26"/>
                <p:cNvSpPr/>
                <p:nvPr/>
              </p:nvSpPr>
              <p:spPr>
                <a:xfrm>
                  <a:off x="8059293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0" name="Google Shape;1410;p26"/>
                <p:cNvSpPr/>
                <p:nvPr/>
              </p:nvSpPr>
              <p:spPr>
                <a:xfrm>
                  <a:off x="8089106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1" name="Google Shape;1411;p26"/>
                <p:cNvSpPr/>
                <p:nvPr/>
              </p:nvSpPr>
              <p:spPr>
                <a:xfrm>
                  <a:off x="8089106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2" name="Google Shape;1412;p26"/>
                <p:cNvSpPr/>
                <p:nvPr/>
              </p:nvSpPr>
              <p:spPr>
                <a:xfrm>
                  <a:off x="8089106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3" name="Google Shape;1413;p26"/>
                <p:cNvSpPr/>
                <p:nvPr/>
              </p:nvSpPr>
              <p:spPr>
                <a:xfrm>
                  <a:off x="8118919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4" name="Google Shape;1414;p26"/>
                <p:cNvSpPr/>
                <p:nvPr/>
              </p:nvSpPr>
              <p:spPr>
                <a:xfrm>
                  <a:off x="8118919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5" name="Google Shape;1415;p26"/>
                <p:cNvSpPr/>
                <p:nvPr/>
              </p:nvSpPr>
              <p:spPr>
                <a:xfrm>
                  <a:off x="8118919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6" name="Google Shape;1416;p26"/>
                <p:cNvSpPr/>
                <p:nvPr/>
              </p:nvSpPr>
              <p:spPr>
                <a:xfrm>
                  <a:off x="8148637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7" name="Google Shape;1417;p26"/>
                <p:cNvSpPr/>
                <p:nvPr/>
              </p:nvSpPr>
              <p:spPr>
                <a:xfrm>
                  <a:off x="7821168" y="4828031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8" name="Google Shape;1418;p26"/>
                <p:cNvSpPr/>
                <p:nvPr/>
              </p:nvSpPr>
              <p:spPr>
                <a:xfrm>
                  <a:off x="7731918" y="4828031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29718"/>
                      </a:lnTo>
                      <a:lnTo>
                        <a:pt x="59531" y="29718"/>
                      </a:lnTo>
                      <a:lnTo>
                        <a:pt x="59531" y="89249"/>
                      </a:lnTo>
                      <a:lnTo>
                        <a:pt x="0" y="89249"/>
                      </a:lnTo>
                      <a:lnTo>
                        <a:pt x="0" y="59436"/>
                      </a:lnTo>
                      <a:lnTo>
                        <a:pt x="29813" y="59436"/>
                      </a:lnTo>
                      <a:lnTo>
                        <a:pt x="29813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9" name="Google Shape;1419;p26"/>
                <p:cNvSpPr/>
                <p:nvPr/>
              </p:nvSpPr>
              <p:spPr>
                <a:xfrm>
                  <a:off x="7761732" y="4798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0" name="Google Shape;1420;p26"/>
                <p:cNvSpPr/>
                <p:nvPr/>
              </p:nvSpPr>
              <p:spPr>
                <a:xfrm>
                  <a:off x="7553325" y="5006529"/>
                  <a:ext cx="89344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89344" extrusionOk="0">
                      <a:moveTo>
                        <a:pt x="89345" y="0"/>
                      </a:moveTo>
                      <a:lnTo>
                        <a:pt x="89345" y="29813"/>
                      </a:lnTo>
                      <a:lnTo>
                        <a:pt x="59531" y="29813"/>
                      </a:lnTo>
                      <a:lnTo>
                        <a:pt x="59531" y="89345"/>
                      </a:lnTo>
                      <a:lnTo>
                        <a:pt x="0" y="89345"/>
                      </a:lnTo>
                      <a:lnTo>
                        <a:pt x="0" y="59627"/>
                      </a:lnTo>
                      <a:lnTo>
                        <a:pt x="29718" y="59627"/>
                      </a:lnTo>
                      <a:lnTo>
                        <a:pt x="29718" y="0"/>
                      </a:lnTo>
                      <a:lnTo>
                        <a:pt x="8934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1" name="Google Shape;1421;p26"/>
                <p:cNvSpPr/>
                <p:nvPr/>
              </p:nvSpPr>
              <p:spPr>
                <a:xfrm>
                  <a:off x="7553325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2" name="Google Shape;1422;p26"/>
                <p:cNvSpPr/>
                <p:nvPr/>
              </p:nvSpPr>
              <p:spPr>
                <a:xfrm>
                  <a:off x="7583043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3" name="Google Shape;1423;p26"/>
                <p:cNvSpPr/>
                <p:nvPr/>
              </p:nvSpPr>
              <p:spPr>
                <a:xfrm>
                  <a:off x="7255668" y="5066156"/>
                  <a:ext cx="327374" cy="32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374" h="327374" extrusionOk="0">
                      <a:moveTo>
                        <a:pt x="327374" y="59436"/>
                      </a:moveTo>
                      <a:lnTo>
                        <a:pt x="327374" y="89249"/>
                      </a:lnTo>
                      <a:lnTo>
                        <a:pt x="267938" y="89249"/>
                      </a:lnTo>
                      <a:lnTo>
                        <a:pt x="267938" y="119063"/>
                      </a:lnTo>
                      <a:lnTo>
                        <a:pt x="238125" y="119063"/>
                      </a:lnTo>
                      <a:lnTo>
                        <a:pt x="238125" y="148780"/>
                      </a:lnTo>
                      <a:lnTo>
                        <a:pt x="208312" y="148780"/>
                      </a:lnTo>
                      <a:lnTo>
                        <a:pt x="208312" y="178498"/>
                      </a:lnTo>
                      <a:lnTo>
                        <a:pt x="178594" y="178498"/>
                      </a:lnTo>
                      <a:lnTo>
                        <a:pt x="178594" y="238125"/>
                      </a:lnTo>
                      <a:lnTo>
                        <a:pt x="148876" y="238125"/>
                      </a:lnTo>
                      <a:lnTo>
                        <a:pt x="148876" y="267843"/>
                      </a:lnTo>
                      <a:lnTo>
                        <a:pt x="119063" y="267843"/>
                      </a:lnTo>
                      <a:lnTo>
                        <a:pt x="119063" y="297561"/>
                      </a:lnTo>
                      <a:lnTo>
                        <a:pt x="59531" y="297561"/>
                      </a:lnTo>
                      <a:lnTo>
                        <a:pt x="59531" y="327374"/>
                      </a:lnTo>
                      <a:lnTo>
                        <a:pt x="29813" y="327374"/>
                      </a:lnTo>
                      <a:lnTo>
                        <a:pt x="29813" y="297561"/>
                      </a:lnTo>
                      <a:lnTo>
                        <a:pt x="0" y="297561"/>
                      </a:lnTo>
                      <a:lnTo>
                        <a:pt x="0" y="267843"/>
                      </a:lnTo>
                      <a:lnTo>
                        <a:pt x="29813" y="267843"/>
                      </a:lnTo>
                      <a:lnTo>
                        <a:pt x="29813" y="208312"/>
                      </a:lnTo>
                      <a:lnTo>
                        <a:pt x="59531" y="208312"/>
                      </a:lnTo>
                      <a:lnTo>
                        <a:pt x="59531" y="178498"/>
                      </a:lnTo>
                      <a:lnTo>
                        <a:pt x="89249" y="178498"/>
                      </a:lnTo>
                      <a:lnTo>
                        <a:pt x="89249" y="148780"/>
                      </a:lnTo>
                      <a:lnTo>
                        <a:pt x="148876" y="148780"/>
                      </a:lnTo>
                      <a:lnTo>
                        <a:pt x="148876" y="119063"/>
                      </a:lnTo>
                      <a:lnTo>
                        <a:pt x="178594" y="119063"/>
                      </a:lnTo>
                      <a:lnTo>
                        <a:pt x="178594" y="89249"/>
                      </a:lnTo>
                      <a:lnTo>
                        <a:pt x="208312" y="89249"/>
                      </a:lnTo>
                      <a:lnTo>
                        <a:pt x="208312" y="59436"/>
                      </a:lnTo>
                      <a:lnTo>
                        <a:pt x="238125" y="59436"/>
                      </a:lnTo>
                      <a:lnTo>
                        <a:pt x="238125" y="0"/>
                      </a:lnTo>
                      <a:lnTo>
                        <a:pt x="267938" y="0"/>
                      </a:lnTo>
                      <a:lnTo>
                        <a:pt x="267938" y="29718"/>
                      </a:lnTo>
                      <a:lnTo>
                        <a:pt x="297656" y="29718"/>
                      </a:lnTo>
                      <a:lnTo>
                        <a:pt x="297656" y="59436"/>
                      </a:lnTo>
                      <a:lnTo>
                        <a:pt x="327374" y="5943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4" name="Google Shape;1424;p26"/>
                <p:cNvSpPr/>
                <p:nvPr/>
              </p:nvSpPr>
              <p:spPr>
                <a:xfrm>
                  <a:off x="7315200" y="53637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5" name="Google Shape;1425;p26"/>
                <p:cNvSpPr/>
                <p:nvPr/>
              </p:nvSpPr>
              <p:spPr>
                <a:xfrm>
                  <a:off x="7493793" y="50661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6" name="Google Shape;1426;p26"/>
                <p:cNvSpPr/>
                <p:nvPr/>
              </p:nvSpPr>
              <p:spPr>
                <a:xfrm>
                  <a:off x="7523607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7" name="Google Shape;1427;p26"/>
                <p:cNvSpPr/>
                <p:nvPr/>
              </p:nvSpPr>
              <p:spPr>
                <a:xfrm>
                  <a:off x="7463980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8" name="Google Shape;1428;p26"/>
                <p:cNvSpPr/>
                <p:nvPr/>
              </p:nvSpPr>
              <p:spPr>
                <a:xfrm>
                  <a:off x="7583043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9" name="Google Shape;1429;p26"/>
                <p:cNvSpPr/>
                <p:nvPr/>
              </p:nvSpPr>
              <p:spPr>
                <a:xfrm>
                  <a:off x="7553325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0" name="Google Shape;1430;p26"/>
                <p:cNvSpPr/>
                <p:nvPr/>
              </p:nvSpPr>
              <p:spPr>
                <a:xfrm>
                  <a:off x="7672387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1" name="Google Shape;1431;p26"/>
                <p:cNvSpPr/>
                <p:nvPr/>
              </p:nvSpPr>
              <p:spPr>
                <a:xfrm>
                  <a:off x="7761732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2" name="Google Shape;1432;p26"/>
                <p:cNvSpPr/>
                <p:nvPr/>
              </p:nvSpPr>
              <p:spPr>
                <a:xfrm>
                  <a:off x="7821168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3" name="Google Shape;1433;p26"/>
                <p:cNvSpPr/>
                <p:nvPr/>
              </p:nvSpPr>
              <p:spPr>
                <a:xfrm>
                  <a:off x="7970043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4" name="Google Shape;1434;p26"/>
                <p:cNvSpPr/>
                <p:nvPr/>
              </p:nvSpPr>
              <p:spPr>
                <a:xfrm>
                  <a:off x="7434262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5" name="Google Shape;1435;p26"/>
                <p:cNvSpPr/>
                <p:nvPr/>
              </p:nvSpPr>
              <p:spPr>
                <a:xfrm>
                  <a:off x="7404544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6" name="Google Shape;1436;p26"/>
                <p:cNvSpPr/>
                <p:nvPr/>
              </p:nvSpPr>
              <p:spPr>
                <a:xfrm>
                  <a:off x="7344918" y="52149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7" name="Google Shape;1437;p26"/>
                <p:cNvSpPr/>
                <p:nvPr/>
              </p:nvSpPr>
              <p:spPr>
                <a:xfrm>
                  <a:off x="7315200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8" name="Google Shape;1438;p26"/>
                <p:cNvSpPr/>
                <p:nvPr/>
              </p:nvSpPr>
              <p:spPr>
                <a:xfrm>
                  <a:off x="7255668" y="533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36"/>
          <p:cNvSpPr txBox="1">
            <a:spLocks noGrp="1"/>
          </p:cNvSpPr>
          <p:nvPr>
            <p:ph type="title"/>
          </p:nvPr>
        </p:nvSpPr>
        <p:spPr>
          <a:xfrm>
            <a:off x="713250" y="379976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Astrazione del Gamepad</a:t>
            </a:r>
            <a:endParaRPr/>
          </a:p>
        </p:txBody>
      </p:sp>
      <p:sp>
        <p:nvSpPr>
          <p:cNvPr id="7" name="Google Shape;2316;p36">
            <a:extLst>
              <a:ext uri="{FF2B5EF4-FFF2-40B4-BE49-F238E27FC236}">
                <a16:creationId xmlns:a16="http://schemas.microsoft.com/office/drawing/2014/main" id="{5C96B387-826B-F8FE-A9B4-DC92F225F2C5}"/>
              </a:ext>
            </a:extLst>
          </p:cNvPr>
          <p:cNvSpPr txBox="1">
            <a:spLocks/>
          </p:cNvSpPr>
          <p:nvPr/>
        </p:nvSpPr>
        <p:spPr>
          <a:xfrm>
            <a:off x="776415" y="1089937"/>
            <a:ext cx="7282199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3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Abbiamo utilizzato una ‘</a:t>
            </a:r>
            <a:r>
              <a:rPr lang="it-IT" sz="1700" err="1">
                <a:latin typeface="Alexandria" panose="020B0604020202020204" charset="0"/>
                <a:cs typeface="Alexandria" panose="020B0604020202020204" charset="0"/>
              </a:rPr>
              <a:t>struct</a:t>
            </a:r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’ per astrarre il funzionamento del gamepad. I valori della </a:t>
            </a:r>
            <a:r>
              <a:rPr lang="it-IT" sz="1700" err="1">
                <a:latin typeface="Alexandria" panose="020B0604020202020204" charset="0"/>
                <a:cs typeface="Alexandria" panose="020B0604020202020204" charset="0"/>
              </a:rPr>
              <a:t>struct</a:t>
            </a:r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 saranno assegnati dai valori di input del sistema (bottoni e stick analogici)</a:t>
            </a:r>
          </a:p>
        </p:txBody>
      </p:sp>
      <p:pic>
        <p:nvPicPr>
          <p:cNvPr id="2468" name="Immagine 2467" descr="Immagine che contiene pixel, design&#10;&#10;Descrizione generata automaticamente">
            <a:extLst>
              <a:ext uri="{FF2B5EF4-FFF2-40B4-BE49-F238E27FC236}">
                <a16:creationId xmlns:a16="http://schemas.microsoft.com/office/drawing/2014/main" id="{7C00CA87-04F1-FCB8-2AD8-37D43773AC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87936" y="1512207"/>
            <a:ext cx="2541356" cy="2541356"/>
          </a:xfrm>
          <a:prstGeom prst="rect">
            <a:avLst/>
          </a:prstGeom>
        </p:spPr>
      </p:pic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175E7828-6AA8-E849-6172-AA614561CF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415" y="2289895"/>
            <a:ext cx="6154076" cy="205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07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29"/>
          <p:cNvSpPr txBox="1">
            <a:spLocks noGrp="1"/>
          </p:cNvSpPr>
          <p:nvPr>
            <p:ph type="title"/>
          </p:nvPr>
        </p:nvSpPr>
        <p:spPr>
          <a:xfrm>
            <a:off x="1767074" y="2504861"/>
            <a:ext cx="5834024" cy="11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32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Interrupt, ADC, DMA, </a:t>
            </a:r>
            <a:r>
              <a:rPr lang="it-IT" sz="3200" b="1" err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SendReport</a:t>
            </a:r>
            <a:endParaRPr lang="it-IT" sz="3200" b="1">
              <a:solidFill>
                <a:schemeClr val="dk1"/>
              </a:solidFill>
              <a:latin typeface="Press Start 2P" panose="020B0604020202020204" charset="0"/>
              <a:cs typeface="Archivo"/>
              <a:sym typeface="Archivo"/>
            </a:endParaRPr>
          </a:p>
        </p:txBody>
      </p:sp>
      <p:sp>
        <p:nvSpPr>
          <p:cNvPr id="1467" name="Google Shape;1467;p29"/>
          <p:cNvSpPr txBox="1">
            <a:spLocks noGrp="1"/>
          </p:cNvSpPr>
          <p:nvPr>
            <p:ph type="title" idx="2"/>
          </p:nvPr>
        </p:nvSpPr>
        <p:spPr>
          <a:xfrm>
            <a:off x="3949050" y="1403063"/>
            <a:ext cx="124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469" name="Google Shape;1469;p29"/>
          <p:cNvGrpSpPr/>
          <p:nvPr/>
        </p:nvGrpSpPr>
        <p:grpSpPr>
          <a:xfrm>
            <a:off x="844484" y="2993057"/>
            <a:ext cx="892968" cy="1339405"/>
            <a:chOff x="6421659" y="3904107"/>
            <a:chExt cx="892968" cy="1339405"/>
          </a:xfrm>
        </p:grpSpPr>
        <p:sp>
          <p:nvSpPr>
            <p:cNvPr id="1470" name="Google Shape;1470;p29"/>
            <p:cNvSpPr/>
            <p:nvPr/>
          </p:nvSpPr>
          <p:spPr>
            <a:xfrm>
              <a:off x="6421659" y="3904107"/>
              <a:ext cx="892968" cy="1339405"/>
            </a:xfrm>
            <a:custGeom>
              <a:avLst/>
              <a:gdLst/>
              <a:ahLst/>
              <a:cxnLst/>
              <a:rect l="l" t="t" r="r" b="b"/>
              <a:pathLst>
                <a:path w="892968" h="1339405" extrusionOk="0">
                  <a:moveTo>
                    <a:pt x="863155" y="654748"/>
                  </a:moveTo>
                  <a:lnTo>
                    <a:pt x="833438" y="654748"/>
                  </a:lnTo>
                  <a:lnTo>
                    <a:pt x="833438" y="595313"/>
                  </a:lnTo>
                  <a:lnTo>
                    <a:pt x="803624" y="595313"/>
                  </a:lnTo>
                  <a:lnTo>
                    <a:pt x="803624" y="565499"/>
                  </a:lnTo>
                  <a:lnTo>
                    <a:pt x="773906" y="565499"/>
                  </a:lnTo>
                  <a:lnTo>
                    <a:pt x="773906" y="535686"/>
                  </a:lnTo>
                  <a:lnTo>
                    <a:pt x="714375" y="535686"/>
                  </a:lnTo>
                  <a:lnTo>
                    <a:pt x="714375" y="505968"/>
                  </a:lnTo>
                  <a:lnTo>
                    <a:pt x="595313" y="505968"/>
                  </a:lnTo>
                  <a:lnTo>
                    <a:pt x="595313" y="535686"/>
                  </a:lnTo>
                  <a:lnTo>
                    <a:pt x="535781" y="535686"/>
                  </a:lnTo>
                  <a:lnTo>
                    <a:pt x="535781" y="476250"/>
                  </a:lnTo>
                  <a:lnTo>
                    <a:pt x="565499" y="476250"/>
                  </a:lnTo>
                  <a:lnTo>
                    <a:pt x="565499" y="416623"/>
                  </a:lnTo>
                  <a:lnTo>
                    <a:pt x="565499" y="357188"/>
                  </a:lnTo>
                  <a:lnTo>
                    <a:pt x="565499" y="297561"/>
                  </a:lnTo>
                  <a:lnTo>
                    <a:pt x="535781" y="297561"/>
                  </a:lnTo>
                  <a:lnTo>
                    <a:pt x="535781" y="267843"/>
                  </a:lnTo>
                  <a:lnTo>
                    <a:pt x="505968" y="267843"/>
                  </a:lnTo>
                  <a:lnTo>
                    <a:pt x="505968" y="208312"/>
                  </a:lnTo>
                  <a:lnTo>
                    <a:pt x="535781" y="208312"/>
                  </a:lnTo>
                  <a:lnTo>
                    <a:pt x="535781" y="178498"/>
                  </a:lnTo>
                  <a:lnTo>
                    <a:pt x="565499" y="178498"/>
                  </a:lnTo>
                  <a:lnTo>
                    <a:pt x="565499" y="119063"/>
                  </a:lnTo>
                  <a:lnTo>
                    <a:pt x="595313" y="119063"/>
                  </a:lnTo>
                  <a:lnTo>
                    <a:pt x="595313" y="89249"/>
                  </a:lnTo>
                  <a:lnTo>
                    <a:pt x="565499" y="89249"/>
                  </a:lnTo>
                  <a:lnTo>
                    <a:pt x="565499" y="29718"/>
                  </a:lnTo>
                  <a:lnTo>
                    <a:pt x="535781" y="29718"/>
                  </a:lnTo>
                  <a:lnTo>
                    <a:pt x="535781" y="0"/>
                  </a:lnTo>
                  <a:lnTo>
                    <a:pt x="357188" y="0"/>
                  </a:lnTo>
                  <a:lnTo>
                    <a:pt x="357188" y="29718"/>
                  </a:lnTo>
                  <a:lnTo>
                    <a:pt x="327374" y="29718"/>
                  </a:lnTo>
                  <a:lnTo>
                    <a:pt x="327374" y="89249"/>
                  </a:lnTo>
                  <a:lnTo>
                    <a:pt x="297656" y="89249"/>
                  </a:lnTo>
                  <a:lnTo>
                    <a:pt x="297656" y="119063"/>
                  </a:lnTo>
                  <a:lnTo>
                    <a:pt x="327374" y="119063"/>
                  </a:lnTo>
                  <a:lnTo>
                    <a:pt x="327374" y="178498"/>
                  </a:lnTo>
                  <a:lnTo>
                    <a:pt x="357188" y="178498"/>
                  </a:lnTo>
                  <a:lnTo>
                    <a:pt x="357188" y="208312"/>
                  </a:lnTo>
                  <a:lnTo>
                    <a:pt x="386905" y="208312"/>
                  </a:lnTo>
                  <a:lnTo>
                    <a:pt x="386905" y="267843"/>
                  </a:lnTo>
                  <a:lnTo>
                    <a:pt x="357188" y="267843"/>
                  </a:lnTo>
                  <a:lnTo>
                    <a:pt x="357188" y="297561"/>
                  </a:lnTo>
                  <a:lnTo>
                    <a:pt x="327374" y="297561"/>
                  </a:lnTo>
                  <a:lnTo>
                    <a:pt x="327374" y="357188"/>
                  </a:lnTo>
                  <a:lnTo>
                    <a:pt x="327374" y="416623"/>
                  </a:lnTo>
                  <a:lnTo>
                    <a:pt x="327374" y="476250"/>
                  </a:lnTo>
                  <a:lnTo>
                    <a:pt x="357188" y="476250"/>
                  </a:lnTo>
                  <a:lnTo>
                    <a:pt x="357188" y="535686"/>
                  </a:lnTo>
                  <a:lnTo>
                    <a:pt x="297656" y="535686"/>
                  </a:lnTo>
                  <a:lnTo>
                    <a:pt x="297656" y="505968"/>
                  </a:lnTo>
                  <a:lnTo>
                    <a:pt x="178594" y="505968"/>
                  </a:lnTo>
                  <a:lnTo>
                    <a:pt x="178594" y="535686"/>
                  </a:lnTo>
                  <a:lnTo>
                    <a:pt x="119063" y="535686"/>
                  </a:lnTo>
                  <a:lnTo>
                    <a:pt x="119063" y="565499"/>
                  </a:lnTo>
                  <a:lnTo>
                    <a:pt x="89249" y="565499"/>
                  </a:lnTo>
                  <a:lnTo>
                    <a:pt x="89249" y="595313"/>
                  </a:lnTo>
                  <a:lnTo>
                    <a:pt x="59531" y="595313"/>
                  </a:lnTo>
                  <a:lnTo>
                    <a:pt x="59531" y="654748"/>
                  </a:lnTo>
                  <a:lnTo>
                    <a:pt x="29718" y="654748"/>
                  </a:lnTo>
                  <a:lnTo>
                    <a:pt x="29718" y="714375"/>
                  </a:lnTo>
                  <a:lnTo>
                    <a:pt x="0" y="714375"/>
                  </a:lnTo>
                  <a:lnTo>
                    <a:pt x="0" y="833438"/>
                  </a:lnTo>
                  <a:lnTo>
                    <a:pt x="29718" y="833438"/>
                  </a:lnTo>
                  <a:lnTo>
                    <a:pt x="29718" y="922687"/>
                  </a:lnTo>
                  <a:lnTo>
                    <a:pt x="59531" y="922687"/>
                  </a:lnTo>
                  <a:lnTo>
                    <a:pt x="59531" y="982218"/>
                  </a:lnTo>
                  <a:lnTo>
                    <a:pt x="89249" y="982218"/>
                  </a:lnTo>
                  <a:lnTo>
                    <a:pt x="89249" y="1041749"/>
                  </a:lnTo>
                  <a:lnTo>
                    <a:pt x="119063" y="1041749"/>
                  </a:lnTo>
                  <a:lnTo>
                    <a:pt x="119063" y="1101281"/>
                  </a:lnTo>
                  <a:lnTo>
                    <a:pt x="148780" y="1101281"/>
                  </a:lnTo>
                  <a:lnTo>
                    <a:pt x="148780" y="1130998"/>
                  </a:lnTo>
                  <a:lnTo>
                    <a:pt x="178594" y="1130998"/>
                  </a:lnTo>
                  <a:lnTo>
                    <a:pt x="178594" y="1160812"/>
                  </a:lnTo>
                  <a:lnTo>
                    <a:pt x="208312" y="1160812"/>
                  </a:lnTo>
                  <a:lnTo>
                    <a:pt x="208312" y="1190625"/>
                  </a:lnTo>
                  <a:lnTo>
                    <a:pt x="238125" y="1190625"/>
                  </a:lnTo>
                  <a:lnTo>
                    <a:pt x="238125" y="1220343"/>
                  </a:lnTo>
                  <a:lnTo>
                    <a:pt x="267843" y="1220343"/>
                  </a:lnTo>
                  <a:lnTo>
                    <a:pt x="267843" y="1250061"/>
                  </a:lnTo>
                  <a:lnTo>
                    <a:pt x="297656" y="1250061"/>
                  </a:lnTo>
                  <a:lnTo>
                    <a:pt x="297656" y="1279874"/>
                  </a:lnTo>
                  <a:lnTo>
                    <a:pt x="357188" y="1279874"/>
                  </a:lnTo>
                  <a:lnTo>
                    <a:pt x="357188" y="1309688"/>
                  </a:lnTo>
                  <a:lnTo>
                    <a:pt x="416719" y="1309688"/>
                  </a:lnTo>
                  <a:lnTo>
                    <a:pt x="416719" y="1339406"/>
                  </a:lnTo>
                  <a:lnTo>
                    <a:pt x="476250" y="1339406"/>
                  </a:lnTo>
                  <a:lnTo>
                    <a:pt x="476250" y="1309688"/>
                  </a:lnTo>
                  <a:lnTo>
                    <a:pt x="535781" y="1309688"/>
                  </a:lnTo>
                  <a:lnTo>
                    <a:pt x="535781" y="1279874"/>
                  </a:lnTo>
                  <a:lnTo>
                    <a:pt x="595313" y="1279874"/>
                  </a:lnTo>
                  <a:lnTo>
                    <a:pt x="595313" y="1250061"/>
                  </a:lnTo>
                  <a:lnTo>
                    <a:pt x="625030" y="1250061"/>
                  </a:lnTo>
                  <a:lnTo>
                    <a:pt x="625030" y="1220343"/>
                  </a:lnTo>
                  <a:lnTo>
                    <a:pt x="654844" y="1220343"/>
                  </a:lnTo>
                  <a:lnTo>
                    <a:pt x="654844" y="1190625"/>
                  </a:lnTo>
                  <a:lnTo>
                    <a:pt x="684562" y="1190625"/>
                  </a:lnTo>
                  <a:lnTo>
                    <a:pt x="684562" y="1160812"/>
                  </a:lnTo>
                  <a:lnTo>
                    <a:pt x="714375" y="1160812"/>
                  </a:lnTo>
                  <a:lnTo>
                    <a:pt x="714375" y="1130998"/>
                  </a:lnTo>
                  <a:lnTo>
                    <a:pt x="744093" y="1130998"/>
                  </a:lnTo>
                  <a:lnTo>
                    <a:pt x="744093" y="1101281"/>
                  </a:lnTo>
                  <a:lnTo>
                    <a:pt x="773906" y="1101281"/>
                  </a:lnTo>
                  <a:lnTo>
                    <a:pt x="773906" y="1041749"/>
                  </a:lnTo>
                  <a:lnTo>
                    <a:pt x="803624" y="1041749"/>
                  </a:lnTo>
                  <a:lnTo>
                    <a:pt x="803624" y="982218"/>
                  </a:lnTo>
                  <a:lnTo>
                    <a:pt x="833438" y="982218"/>
                  </a:lnTo>
                  <a:lnTo>
                    <a:pt x="833438" y="922687"/>
                  </a:lnTo>
                  <a:lnTo>
                    <a:pt x="863155" y="922687"/>
                  </a:lnTo>
                  <a:lnTo>
                    <a:pt x="863155" y="833438"/>
                  </a:lnTo>
                  <a:lnTo>
                    <a:pt x="892969" y="833438"/>
                  </a:lnTo>
                  <a:lnTo>
                    <a:pt x="892969" y="714375"/>
                  </a:lnTo>
                  <a:lnTo>
                    <a:pt x="863155" y="714375"/>
                  </a:lnTo>
                  <a:lnTo>
                    <a:pt x="863155" y="65474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1" name="Google Shape;1471;p29"/>
            <p:cNvGrpSpPr/>
            <p:nvPr/>
          </p:nvGrpSpPr>
          <p:grpSpPr>
            <a:xfrm>
              <a:off x="6421659" y="3904107"/>
              <a:ext cx="892873" cy="1339405"/>
              <a:chOff x="6421659" y="3904107"/>
              <a:chExt cx="892873" cy="1339405"/>
            </a:xfrm>
          </p:grpSpPr>
          <p:sp>
            <p:nvSpPr>
              <p:cNvPr id="1472" name="Google Shape;1472;p29"/>
              <p:cNvSpPr/>
              <p:nvPr/>
            </p:nvSpPr>
            <p:spPr>
              <a:xfrm>
                <a:off x="6838378" y="52137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9"/>
              <p:cNvSpPr/>
              <p:nvPr/>
            </p:nvSpPr>
            <p:spPr>
              <a:xfrm>
                <a:off x="6897909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9"/>
              <p:cNvSpPr/>
              <p:nvPr/>
            </p:nvSpPr>
            <p:spPr>
              <a:xfrm>
                <a:off x="6957440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9"/>
              <p:cNvSpPr/>
              <p:nvPr/>
            </p:nvSpPr>
            <p:spPr>
              <a:xfrm>
                <a:off x="7016971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9"/>
              <p:cNvSpPr/>
              <p:nvPr/>
            </p:nvSpPr>
            <p:spPr>
              <a:xfrm>
                <a:off x="7046689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9"/>
              <p:cNvSpPr/>
              <p:nvPr/>
            </p:nvSpPr>
            <p:spPr>
              <a:xfrm>
                <a:off x="7076503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9"/>
              <p:cNvSpPr/>
              <p:nvPr/>
            </p:nvSpPr>
            <p:spPr>
              <a:xfrm>
                <a:off x="710622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9"/>
              <p:cNvSpPr/>
              <p:nvPr/>
            </p:nvSpPr>
            <p:spPr>
              <a:xfrm>
                <a:off x="713603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9"/>
              <p:cNvSpPr/>
              <p:nvPr/>
            </p:nvSpPr>
            <p:spPr>
              <a:xfrm>
                <a:off x="7165752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9"/>
              <p:cNvSpPr/>
              <p:nvPr/>
            </p:nvSpPr>
            <p:spPr>
              <a:xfrm>
                <a:off x="7195565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9"/>
              <p:cNvSpPr/>
              <p:nvPr/>
            </p:nvSpPr>
            <p:spPr>
              <a:xfrm>
                <a:off x="7225283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9"/>
              <p:cNvSpPr/>
              <p:nvPr/>
            </p:nvSpPr>
            <p:spPr>
              <a:xfrm>
                <a:off x="7255096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9"/>
              <p:cNvSpPr/>
              <p:nvPr/>
            </p:nvSpPr>
            <p:spPr>
              <a:xfrm>
                <a:off x="7255096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9"/>
              <p:cNvSpPr/>
              <p:nvPr/>
            </p:nvSpPr>
            <p:spPr>
              <a:xfrm>
                <a:off x="7225283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9"/>
              <p:cNvSpPr/>
              <p:nvPr/>
            </p:nvSpPr>
            <p:spPr>
              <a:xfrm>
                <a:off x="7195565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9"/>
              <p:cNvSpPr/>
              <p:nvPr/>
            </p:nvSpPr>
            <p:spPr>
              <a:xfrm>
                <a:off x="6927627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9"/>
              <p:cNvSpPr/>
              <p:nvPr/>
            </p:nvSpPr>
            <p:spPr>
              <a:xfrm>
                <a:off x="7136034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9"/>
              <p:cNvSpPr/>
              <p:nvPr/>
            </p:nvSpPr>
            <p:spPr>
              <a:xfrm>
                <a:off x="6957440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9"/>
              <p:cNvSpPr/>
              <p:nvPr/>
            </p:nvSpPr>
            <p:spPr>
              <a:xfrm>
                <a:off x="6897909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9"/>
              <p:cNvSpPr/>
              <p:nvPr/>
            </p:nvSpPr>
            <p:spPr>
              <a:xfrm>
                <a:off x="7016971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9"/>
              <p:cNvSpPr/>
              <p:nvPr/>
            </p:nvSpPr>
            <p:spPr>
              <a:xfrm>
                <a:off x="7284814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9"/>
              <p:cNvSpPr/>
              <p:nvPr/>
            </p:nvSpPr>
            <p:spPr>
              <a:xfrm>
                <a:off x="6778846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9"/>
              <p:cNvSpPr/>
              <p:nvPr/>
            </p:nvSpPr>
            <p:spPr>
              <a:xfrm>
                <a:off x="6719315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9"/>
              <p:cNvSpPr/>
              <p:nvPr/>
            </p:nvSpPr>
            <p:spPr>
              <a:xfrm>
                <a:off x="6689502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9"/>
              <p:cNvSpPr/>
              <p:nvPr/>
            </p:nvSpPr>
            <p:spPr>
              <a:xfrm>
                <a:off x="6659784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9"/>
              <p:cNvSpPr/>
              <p:nvPr/>
            </p:nvSpPr>
            <p:spPr>
              <a:xfrm>
                <a:off x="6629971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9"/>
              <p:cNvSpPr/>
              <p:nvPr/>
            </p:nvSpPr>
            <p:spPr>
              <a:xfrm>
                <a:off x="6600253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9"/>
              <p:cNvSpPr/>
              <p:nvPr/>
            </p:nvSpPr>
            <p:spPr>
              <a:xfrm>
                <a:off x="657043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9"/>
              <p:cNvSpPr/>
              <p:nvPr/>
            </p:nvSpPr>
            <p:spPr>
              <a:xfrm>
                <a:off x="6540721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9"/>
              <p:cNvSpPr/>
              <p:nvPr/>
            </p:nvSpPr>
            <p:spPr>
              <a:xfrm>
                <a:off x="6510908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9"/>
              <p:cNvSpPr/>
              <p:nvPr/>
            </p:nvSpPr>
            <p:spPr>
              <a:xfrm>
                <a:off x="6481190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9"/>
              <p:cNvSpPr/>
              <p:nvPr/>
            </p:nvSpPr>
            <p:spPr>
              <a:xfrm>
                <a:off x="6451377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9"/>
              <p:cNvSpPr/>
              <p:nvPr/>
            </p:nvSpPr>
            <p:spPr>
              <a:xfrm>
                <a:off x="6451377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5" name="Google Shape;1505;p29"/>
              <p:cNvSpPr/>
              <p:nvPr/>
            </p:nvSpPr>
            <p:spPr>
              <a:xfrm>
                <a:off x="6481190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9"/>
              <p:cNvSpPr/>
              <p:nvPr/>
            </p:nvSpPr>
            <p:spPr>
              <a:xfrm>
                <a:off x="6510908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9"/>
              <p:cNvSpPr/>
              <p:nvPr/>
            </p:nvSpPr>
            <p:spPr>
              <a:xfrm>
                <a:off x="6510908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9"/>
              <p:cNvSpPr/>
              <p:nvPr/>
            </p:nvSpPr>
            <p:spPr>
              <a:xfrm>
                <a:off x="6540721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9"/>
              <p:cNvSpPr/>
              <p:nvPr/>
            </p:nvSpPr>
            <p:spPr>
              <a:xfrm>
                <a:off x="6570439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9"/>
              <p:cNvSpPr/>
              <p:nvPr/>
            </p:nvSpPr>
            <p:spPr>
              <a:xfrm>
                <a:off x="6600253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9"/>
              <p:cNvSpPr/>
              <p:nvPr/>
            </p:nvSpPr>
            <p:spPr>
              <a:xfrm>
                <a:off x="6629971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9"/>
              <p:cNvSpPr/>
              <p:nvPr/>
            </p:nvSpPr>
            <p:spPr>
              <a:xfrm>
                <a:off x="665978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9"/>
              <p:cNvSpPr/>
              <p:nvPr/>
            </p:nvSpPr>
            <p:spPr>
              <a:xfrm>
                <a:off x="6689502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9"/>
              <p:cNvSpPr/>
              <p:nvPr/>
            </p:nvSpPr>
            <p:spPr>
              <a:xfrm>
                <a:off x="6719315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9"/>
              <p:cNvSpPr/>
              <p:nvPr/>
            </p:nvSpPr>
            <p:spPr>
              <a:xfrm>
                <a:off x="6987158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9"/>
              <p:cNvSpPr/>
              <p:nvPr/>
            </p:nvSpPr>
            <p:spPr>
              <a:xfrm>
                <a:off x="701697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9"/>
              <p:cNvSpPr/>
              <p:nvPr/>
            </p:nvSpPr>
            <p:spPr>
              <a:xfrm>
                <a:off x="704668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9"/>
              <p:cNvSpPr/>
              <p:nvPr/>
            </p:nvSpPr>
            <p:spPr>
              <a:xfrm>
                <a:off x="7076503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9"/>
              <p:cNvSpPr/>
              <p:nvPr/>
            </p:nvSpPr>
            <p:spPr>
              <a:xfrm>
                <a:off x="7106221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9"/>
              <p:cNvSpPr/>
              <p:nvPr/>
            </p:nvSpPr>
            <p:spPr>
              <a:xfrm>
                <a:off x="7136034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9"/>
              <p:cNvSpPr/>
              <p:nvPr/>
            </p:nvSpPr>
            <p:spPr>
              <a:xfrm>
                <a:off x="7165752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29"/>
              <p:cNvSpPr/>
              <p:nvPr/>
            </p:nvSpPr>
            <p:spPr>
              <a:xfrm>
                <a:off x="7225283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3" name="Google Shape;1523;p29"/>
              <p:cNvSpPr/>
              <p:nvPr/>
            </p:nvSpPr>
            <p:spPr>
              <a:xfrm>
                <a:off x="7195565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9"/>
              <p:cNvSpPr/>
              <p:nvPr/>
            </p:nvSpPr>
            <p:spPr>
              <a:xfrm>
                <a:off x="7165752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9"/>
              <p:cNvSpPr/>
              <p:nvPr/>
            </p:nvSpPr>
            <p:spPr>
              <a:xfrm>
                <a:off x="7106221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9"/>
              <p:cNvSpPr/>
              <p:nvPr/>
            </p:nvSpPr>
            <p:spPr>
              <a:xfrm>
                <a:off x="7046689" y="4469606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6987158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6957440" y="4529137"/>
                <a:ext cx="29718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30099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7195565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6749033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6927627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6808564" y="5124450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6778846" y="48566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6957440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6689502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7046689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>
                <a:off x="6629971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9"/>
              <p:cNvSpPr/>
              <p:nvPr/>
            </p:nvSpPr>
            <p:spPr>
              <a:xfrm>
                <a:off x="6629971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>
                <a:off x="6689502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>
                <a:off x="7046689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>
                <a:off x="6987158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6749033" y="4677918"/>
                <a:ext cx="238125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9718" extrusionOk="0">
                    <a:moveTo>
                      <a:pt x="0" y="0"/>
                    </a:moveTo>
                    <a:lnTo>
                      <a:pt x="238125" y="0"/>
                    </a:lnTo>
                    <a:lnTo>
                      <a:pt x="23812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7106221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6600253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6838378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6838378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6868096" y="441007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7136034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7106220" y="4945856"/>
                <a:ext cx="59531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89249" extrusionOk="0">
                    <a:moveTo>
                      <a:pt x="59531" y="0"/>
                    </a:move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29813" y="89249"/>
                    </a:lnTo>
                    <a:lnTo>
                      <a:pt x="0" y="89249"/>
                    </a:lnTo>
                    <a:lnTo>
                      <a:pt x="0" y="29813"/>
                    </a:lnTo>
                    <a:lnTo>
                      <a:pt x="29813" y="29813"/>
                    </a:lnTo>
                    <a:lnTo>
                      <a:pt x="29813" y="0"/>
                    </a:lnTo>
                    <a:lnTo>
                      <a:pt x="595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7076503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>
                <a:off x="7046689" y="503510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>
                <a:off x="7046689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6897909" y="5124450"/>
                <a:ext cx="119062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59531" extrusionOk="0">
                    <a:moveTo>
                      <a:pt x="119063" y="0"/>
                    </a:move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1190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7016971" y="50649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6987158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6481190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6510908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6540721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6778846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6778846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9"/>
              <p:cNvSpPr/>
              <p:nvPr/>
            </p:nvSpPr>
            <p:spPr>
              <a:xfrm>
                <a:off x="6927627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9"/>
              <p:cNvSpPr/>
              <p:nvPr/>
            </p:nvSpPr>
            <p:spPr>
              <a:xfrm>
                <a:off x="6749033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6778846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6778846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6778846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6927627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9"/>
              <p:cNvSpPr/>
              <p:nvPr/>
            </p:nvSpPr>
            <p:spPr>
              <a:xfrm>
                <a:off x="6749033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9"/>
              <p:cNvSpPr/>
              <p:nvPr/>
            </p:nvSpPr>
            <p:spPr>
              <a:xfrm>
                <a:off x="6957440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9"/>
              <p:cNvSpPr/>
              <p:nvPr/>
            </p:nvSpPr>
            <p:spPr>
              <a:xfrm>
                <a:off x="6897909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9"/>
              <p:cNvSpPr/>
              <p:nvPr/>
            </p:nvSpPr>
            <p:spPr>
              <a:xfrm>
                <a:off x="6897909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9"/>
              <p:cNvSpPr/>
              <p:nvPr/>
            </p:nvSpPr>
            <p:spPr>
              <a:xfrm>
                <a:off x="6838378" y="435054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9"/>
              <p:cNvSpPr/>
              <p:nvPr/>
            </p:nvSpPr>
            <p:spPr>
              <a:xfrm>
                <a:off x="6778846" y="4261294"/>
                <a:ext cx="178593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89249" extrusionOk="0">
                    <a:moveTo>
                      <a:pt x="178594" y="0"/>
                    </a:moveTo>
                    <a:lnTo>
                      <a:pt x="178594" y="59436"/>
                    </a:lnTo>
                    <a:lnTo>
                      <a:pt x="119063" y="59436"/>
                    </a:lnTo>
                    <a:lnTo>
                      <a:pt x="119063" y="89249"/>
                    </a:lnTo>
                    <a:lnTo>
                      <a:pt x="59531" y="89249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119063" y="29718"/>
                    </a:lnTo>
                    <a:lnTo>
                      <a:pt x="119063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29"/>
              <p:cNvSpPr/>
              <p:nvPr/>
            </p:nvSpPr>
            <p:spPr>
              <a:xfrm>
                <a:off x="6838378" y="42612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29"/>
              <p:cNvSpPr/>
              <p:nvPr/>
            </p:nvSpPr>
            <p:spPr>
              <a:xfrm>
                <a:off x="6808564" y="3993356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9"/>
              <p:cNvSpPr/>
              <p:nvPr/>
            </p:nvSpPr>
            <p:spPr>
              <a:xfrm>
                <a:off x="6778846" y="39041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9"/>
              <p:cNvSpPr/>
              <p:nvPr/>
            </p:nvSpPr>
            <p:spPr>
              <a:xfrm>
                <a:off x="6957440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9"/>
              <p:cNvSpPr/>
              <p:nvPr/>
            </p:nvSpPr>
            <p:spPr>
              <a:xfrm>
                <a:off x="6540721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9"/>
              <p:cNvSpPr/>
              <p:nvPr/>
            </p:nvSpPr>
            <p:spPr>
              <a:xfrm>
                <a:off x="6570439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9"/>
              <p:cNvSpPr/>
              <p:nvPr/>
            </p:nvSpPr>
            <p:spPr>
              <a:xfrm>
                <a:off x="6719315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9"/>
              <p:cNvSpPr/>
              <p:nvPr/>
            </p:nvSpPr>
            <p:spPr>
              <a:xfrm>
                <a:off x="6808564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9"/>
              <p:cNvSpPr/>
              <p:nvPr/>
            </p:nvSpPr>
            <p:spPr>
              <a:xfrm>
                <a:off x="6600253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9"/>
              <p:cNvSpPr/>
              <p:nvPr/>
            </p:nvSpPr>
            <p:spPr>
              <a:xfrm>
                <a:off x="6629971" y="446960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9"/>
              <p:cNvSpPr/>
              <p:nvPr/>
            </p:nvSpPr>
            <p:spPr>
              <a:xfrm>
                <a:off x="6689502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9"/>
              <p:cNvSpPr/>
              <p:nvPr/>
            </p:nvSpPr>
            <p:spPr>
              <a:xfrm>
                <a:off x="6749033" y="452913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9"/>
              <p:cNvSpPr/>
              <p:nvPr/>
            </p:nvSpPr>
            <p:spPr>
              <a:xfrm>
                <a:off x="6421659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6778846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6808564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9"/>
              <p:cNvSpPr/>
              <p:nvPr/>
            </p:nvSpPr>
            <p:spPr>
              <a:xfrm>
                <a:off x="6927627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9"/>
              <p:cNvSpPr/>
              <p:nvPr/>
            </p:nvSpPr>
            <p:spPr>
              <a:xfrm>
                <a:off x="6927627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29"/>
              <p:cNvSpPr/>
              <p:nvPr/>
            </p:nvSpPr>
            <p:spPr>
              <a:xfrm>
                <a:off x="6778846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9"/>
              <p:cNvSpPr/>
              <p:nvPr/>
            </p:nvSpPr>
            <p:spPr>
              <a:xfrm>
                <a:off x="6719315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9"/>
              <p:cNvSpPr/>
              <p:nvPr/>
            </p:nvSpPr>
            <p:spPr>
              <a:xfrm>
                <a:off x="6987158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9"/>
              <p:cNvSpPr/>
              <p:nvPr/>
            </p:nvSpPr>
            <p:spPr>
              <a:xfrm>
                <a:off x="6957440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6778846" y="3933825"/>
                <a:ext cx="178593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59531" extrusionOk="0">
                    <a:moveTo>
                      <a:pt x="178594" y="0"/>
                    </a:moveTo>
                    <a:lnTo>
                      <a:pt x="178594" y="29718"/>
                    </a:lnTo>
                    <a:lnTo>
                      <a:pt x="148780" y="29718"/>
                    </a:lnTo>
                    <a:lnTo>
                      <a:pt x="148780" y="59531"/>
                    </a:lnTo>
                    <a:lnTo>
                      <a:pt x="29718" y="59531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9"/>
              <p:cNvSpPr/>
              <p:nvPr/>
            </p:nvSpPr>
            <p:spPr>
              <a:xfrm>
                <a:off x="6749033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9"/>
              <p:cNvSpPr/>
              <p:nvPr/>
            </p:nvSpPr>
            <p:spPr>
              <a:xfrm>
                <a:off x="6957440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6749033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9"/>
              <p:cNvSpPr/>
              <p:nvPr/>
            </p:nvSpPr>
            <p:spPr>
              <a:xfrm>
                <a:off x="6897909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9"/>
              <p:cNvSpPr/>
              <p:nvPr/>
            </p:nvSpPr>
            <p:spPr>
              <a:xfrm>
                <a:off x="6749033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9"/>
              <p:cNvSpPr/>
              <p:nvPr/>
            </p:nvSpPr>
            <p:spPr>
              <a:xfrm>
                <a:off x="6957440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9"/>
              <p:cNvSpPr/>
              <p:nvPr/>
            </p:nvSpPr>
            <p:spPr>
              <a:xfrm>
                <a:off x="6540721" y="464820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9"/>
              <p:cNvSpPr/>
              <p:nvPr/>
            </p:nvSpPr>
            <p:spPr>
              <a:xfrm>
                <a:off x="6570439" y="461848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9"/>
              <p:cNvSpPr/>
              <p:nvPr/>
            </p:nvSpPr>
            <p:spPr>
              <a:xfrm>
                <a:off x="6629971" y="458866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9"/>
              <p:cNvSpPr/>
              <p:nvPr/>
            </p:nvSpPr>
            <p:spPr>
              <a:xfrm>
                <a:off x="6719315" y="461848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9"/>
              <p:cNvSpPr/>
              <p:nvPr/>
            </p:nvSpPr>
            <p:spPr>
              <a:xfrm>
                <a:off x="6838378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9"/>
              <p:cNvSpPr/>
              <p:nvPr/>
            </p:nvSpPr>
            <p:spPr>
              <a:xfrm>
                <a:off x="7016971" y="467791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29"/>
              <p:cNvSpPr/>
              <p:nvPr/>
            </p:nvSpPr>
            <p:spPr>
              <a:xfrm>
                <a:off x="7106221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29"/>
              <p:cNvSpPr/>
              <p:nvPr/>
            </p:nvSpPr>
            <p:spPr>
              <a:xfrm>
                <a:off x="7076503" y="4588668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29"/>
              <p:cNvSpPr/>
              <p:nvPr/>
            </p:nvSpPr>
            <p:spPr>
              <a:xfrm>
                <a:off x="6987158" y="4618482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29"/>
              <p:cNvSpPr/>
              <p:nvPr/>
            </p:nvSpPr>
            <p:spPr>
              <a:xfrm>
                <a:off x="6927627" y="464820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11" name="Google Shape;1611;p29"/>
              <p:cNvGrpSpPr/>
              <p:nvPr/>
            </p:nvGrpSpPr>
            <p:grpSpPr>
              <a:xfrm>
                <a:off x="6927627" y="4945856"/>
                <a:ext cx="89249" cy="89249"/>
                <a:chOff x="6927627" y="4945856"/>
                <a:chExt cx="89249" cy="89249"/>
              </a:xfrm>
            </p:grpSpPr>
            <p:sp>
              <p:nvSpPr>
                <p:cNvPr id="1612" name="Google Shape;1612;p29"/>
                <p:cNvSpPr/>
                <p:nvPr/>
              </p:nvSpPr>
              <p:spPr>
                <a:xfrm>
                  <a:off x="6957440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3" name="Google Shape;1613;p29"/>
                <p:cNvSpPr/>
                <p:nvPr/>
              </p:nvSpPr>
              <p:spPr>
                <a:xfrm>
                  <a:off x="6987158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4" name="Google Shape;1614;p29"/>
                <p:cNvSpPr/>
                <p:nvPr/>
              </p:nvSpPr>
              <p:spPr>
                <a:xfrm>
                  <a:off x="6957440" y="50053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29"/>
                <p:cNvSpPr/>
                <p:nvPr/>
              </p:nvSpPr>
              <p:spPr>
                <a:xfrm>
                  <a:off x="6927627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16" name="Google Shape;1616;p29"/>
              <p:cNvGrpSpPr/>
              <p:nvPr/>
            </p:nvGrpSpPr>
            <p:grpSpPr>
              <a:xfrm>
                <a:off x="6659784" y="4886325"/>
                <a:ext cx="89249" cy="89249"/>
                <a:chOff x="6659784" y="4886325"/>
                <a:chExt cx="89249" cy="89249"/>
              </a:xfrm>
            </p:grpSpPr>
            <p:sp>
              <p:nvSpPr>
                <p:cNvPr id="1617" name="Google Shape;1617;p29"/>
                <p:cNvSpPr/>
                <p:nvPr/>
              </p:nvSpPr>
              <p:spPr>
                <a:xfrm>
                  <a:off x="6689502" y="48863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8" name="Google Shape;1618;p29"/>
                <p:cNvSpPr/>
                <p:nvPr/>
              </p:nvSpPr>
              <p:spPr>
                <a:xfrm>
                  <a:off x="6719315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>
                  <a:off x="6689502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0" name="Google Shape;1620;p29"/>
                <p:cNvSpPr/>
                <p:nvPr/>
              </p:nvSpPr>
              <p:spPr>
                <a:xfrm>
                  <a:off x="6659784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21" name="Google Shape;1621;p29"/>
              <p:cNvSpPr/>
              <p:nvPr/>
            </p:nvSpPr>
            <p:spPr>
              <a:xfrm>
                <a:off x="6838378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2" name="Google Shape;1622;p29"/>
              <p:cNvSpPr/>
              <p:nvPr/>
            </p:nvSpPr>
            <p:spPr>
              <a:xfrm>
                <a:off x="7136034" y="47077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9"/>
              <p:cNvSpPr/>
              <p:nvPr/>
            </p:nvSpPr>
            <p:spPr>
              <a:xfrm>
                <a:off x="6600253" y="4677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29"/>
              <p:cNvSpPr/>
              <p:nvPr/>
            </p:nvSpPr>
            <p:spPr>
              <a:xfrm>
                <a:off x="6510908" y="4618482"/>
                <a:ext cx="713613" cy="505777"/>
              </a:xfrm>
              <a:custGeom>
                <a:avLst/>
                <a:gdLst/>
                <a:ahLst/>
                <a:cxnLst/>
                <a:rect l="l" t="t" r="r" b="b"/>
                <a:pathLst>
                  <a:path w="713613" h="505777" extrusionOk="0">
                    <a:moveTo>
                      <a:pt x="684657" y="29718"/>
                    </a:moveTo>
                    <a:lnTo>
                      <a:pt x="684657" y="59436"/>
                    </a:lnTo>
                    <a:lnTo>
                      <a:pt x="595313" y="59436"/>
                    </a:lnTo>
                    <a:lnTo>
                      <a:pt x="595313" y="89154"/>
                    </a:lnTo>
                    <a:lnTo>
                      <a:pt x="535781" y="89154"/>
                    </a:lnTo>
                    <a:lnTo>
                      <a:pt x="535781" y="118872"/>
                    </a:lnTo>
                    <a:lnTo>
                      <a:pt x="595313" y="118872"/>
                    </a:lnTo>
                    <a:lnTo>
                      <a:pt x="595313" y="148590"/>
                    </a:lnTo>
                    <a:lnTo>
                      <a:pt x="625030" y="148590"/>
                    </a:lnTo>
                    <a:lnTo>
                      <a:pt x="625030" y="178308"/>
                    </a:lnTo>
                    <a:lnTo>
                      <a:pt x="595313" y="178308"/>
                    </a:lnTo>
                    <a:lnTo>
                      <a:pt x="595313" y="208026"/>
                    </a:lnTo>
                    <a:lnTo>
                      <a:pt x="535781" y="208026"/>
                    </a:lnTo>
                    <a:lnTo>
                      <a:pt x="535781" y="237744"/>
                    </a:lnTo>
                    <a:lnTo>
                      <a:pt x="446437" y="237744"/>
                    </a:lnTo>
                    <a:lnTo>
                      <a:pt x="446437" y="267462"/>
                    </a:lnTo>
                    <a:lnTo>
                      <a:pt x="267843" y="267462"/>
                    </a:lnTo>
                    <a:lnTo>
                      <a:pt x="267843" y="237744"/>
                    </a:lnTo>
                    <a:lnTo>
                      <a:pt x="178499" y="237744"/>
                    </a:lnTo>
                    <a:lnTo>
                      <a:pt x="178499" y="208026"/>
                    </a:lnTo>
                    <a:lnTo>
                      <a:pt x="118967" y="208026"/>
                    </a:lnTo>
                    <a:lnTo>
                      <a:pt x="118967" y="178308"/>
                    </a:lnTo>
                    <a:lnTo>
                      <a:pt x="89249" y="178308"/>
                    </a:lnTo>
                    <a:lnTo>
                      <a:pt x="89249" y="148590"/>
                    </a:lnTo>
                    <a:lnTo>
                      <a:pt x="118967" y="148590"/>
                    </a:lnTo>
                    <a:lnTo>
                      <a:pt x="118967" y="118872"/>
                    </a:lnTo>
                    <a:lnTo>
                      <a:pt x="178499" y="118872"/>
                    </a:lnTo>
                    <a:lnTo>
                      <a:pt x="178499" y="89154"/>
                    </a:lnTo>
                    <a:lnTo>
                      <a:pt x="238030" y="89154"/>
                    </a:lnTo>
                    <a:lnTo>
                      <a:pt x="238030" y="59436"/>
                    </a:lnTo>
                    <a:lnTo>
                      <a:pt x="327374" y="59436"/>
                    </a:lnTo>
                    <a:lnTo>
                      <a:pt x="327374" y="29718"/>
                    </a:lnTo>
                    <a:lnTo>
                      <a:pt x="208312" y="29718"/>
                    </a:lnTo>
                    <a:lnTo>
                      <a:pt x="208312" y="0"/>
                    </a:lnTo>
                    <a:lnTo>
                      <a:pt x="118967" y="0"/>
                    </a:lnTo>
                    <a:lnTo>
                      <a:pt x="118967" y="29718"/>
                    </a:lnTo>
                    <a:lnTo>
                      <a:pt x="59436" y="29718"/>
                    </a:lnTo>
                    <a:lnTo>
                      <a:pt x="59436" y="59436"/>
                    </a:lnTo>
                    <a:lnTo>
                      <a:pt x="29718" y="59436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29718" y="178594"/>
                    </a:lnTo>
                    <a:lnTo>
                      <a:pt x="59436" y="178594"/>
                    </a:lnTo>
                    <a:lnTo>
                      <a:pt x="59436" y="238125"/>
                    </a:lnTo>
                    <a:lnTo>
                      <a:pt x="89154" y="238125"/>
                    </a:lnTo>
                    <a:lnTo>
                      <a:pt x="89154" y="297656"/>
                    </a:lnTo>
                    <a:lnTo>
                      <a:pt x="118872" y="297656"/>
                    </a:lnTo>
                    <a:lnTo>
                      <a:pt x="118872" y="357188"/>
                    </a:lnTo>
                    <a:lnTo>
                      <a:pt x="148590" y="357188"/>
                    </a:lnTo>
                    <a:lnTo>
                      <a:pt x="148590" y="386905"/>
                    </a:lnTo>
                    <a:lnTo>
                      <a:pt x="178308" y="386905"/>
                    </a:lnTo>
                    <a:lnTo>
                      <a:pt x="178308" y="416623"/>
                    </a:lnTo>
                    <a:lnTo>
                      <a:pt x="208026" y="416623"/>
                    </a:lnTo>
                    <a:lnTo>
                      <a:pt x="208026" y="446341"/>
                    </a:lnTo>
                    <a:lnTo>
                      <a:pt x="237744" y="446341"/>
                    </a:lnTo>
                    <a:lnTo>
                      <a:pt x="237744" y="476059"/>
                    </a:lnTo>
                    <a:lnTo>
                      <a:pt x="297275" y="476059"/>
                    </a:lnTo>
                    <a:lnTo>
                      <a:pt x="297275" y="505778"/>
                    </a:lnTo>
                    <a:lnTo>
                      <a:pt x="416338" y="505778"/>
                    </a:lnTo>
                    <a:lnTo>
                      <a:pt x="416338" y="476059"/>
                    </a:lnTo>
                    <a:lnTo>
                      <a:pt x="475869" y="476059"/>
                    </a:lnTo>
                    <a:lnTo>
                      <a:pt x="475869" y="446341"/>
                    </a:lnTo>
                    <a:lnTo>
                      <a:pt x="505587" y="446341"/>
                    </a:lnTo>
                    <a:lnTo>
                      <a:pt x="505587" y="416623"/>
                    </a:lnTo>
                    <a:lnTo>
                      <a:pt x="535305" y="416623"/>
                    </a:lnTo>
                    <a:lnTo>
                      <a:pt x="535305" y="386905"/>
                    </a:lnTo>
                    <a:lnTo>
                      <a:pt x="565023" y="386905"/>
                    </a:lnTo>
                    <a:lnTo>
                      <a:pt x="565023" y="357188"/>
                    </a:lnTo>
                    <a:lnTo>
                      <a:pt x="594741" y="357188"/>
                    </a:lnTo>
                    <a:lnTo>
                      <a:pt x="594741" y="297656"/>
                    </a:lnTo>
                    <a:lnTo>
                      <a:pt x="624459" y="297656"/>
                    </a:lnTo>
                    <a:lnTo>
                      <a:pt x="624459" y="238125"/>
                    </a:lnTo>
                    <a:lnTo>
                      <a:pt x="654177" y="238125"/>
                    </a:lnTo>
                    <a:lnTo>
                      <a:pt x="654177" y="178594"/>
                    </a:lnTo>
                    <a:lnTo>
                      <a:pt x="683895" y="178594"/>
                    </a:lnTo>
                    <a:lnTo>
                      <a:pt x="683895" y="89249"/>
                    </a:lnTo>
                    <a:lnTo>
                      <a:pt x="713613" y="89249"/>
                    </a:lnTo>
                    <a:lnTo>
                      <a:pt x="713613" y="29718"/>
                    </a:lnTo>
                    <a:lnTo>
                      <a:pt x="683895" y="29718"/>
                    </a:lnTo>
                    <a:close/>
                    <a:moveTo>
                      <a:pt x="89345" y="59436"/>
                    </a:moveTo>
                    <a:lnTo>
                      <a:pt x="119063" y="59436"/>
                    </a:lnTo>
                    <a:lnTo>
                      <a:pt x="119063" y="89154"/>
                    </a:lnTo>
                    <a:lnTo>
                      <a:pt x="89345" y="89154"/>
                    </a:lnTo>
                    <a:lnTo>
                      <a:pt x="89345" y="59436"/>
                    </a:lnTo>
                    <a:close/>
                    <a:moveTo>
                      <a:pt x="238125" y="327279"/>
                    </a:moveTo>
                    <a:lnTo>
                      <a:pt x="208407" y="327279"/>
                    </a:lnTo>
                    <a:lnTo>
                      <a:pt x="208407" y="356997"/>
                    </a:lnTo>
                    <a:lnTo>
                      <a:pt x="178689" y="356997"/>
                    </a:lnTo>
                    <a:lnTo>
                      <a:pt x="178689" y="327279"/>
                    </a:lnTo>
                    <a:lnTo>
                      <a:pt x="148971" y="327279"/>
                    </a:lnTo>
                    <a:lnTo>
                      <a:pt x="148971" y="297561"/>
                    </a:lnTo>
                    <a:lnTo>
                      <a:pt x="178689" y="297561"/>
                    </a:lnTo>
                    <a:lnTo>
                      <a:pt x="178689" y="267843"/>
                    </a:lnTo>
                    <a:lnTo>
                      <a:pt x="208407" y="267843"/>
                    </a:lnTo>
                    <a:lnTo>
                      <a:pt x="208407" y="297561"/>
                    </a:lnTo>
                    <a:lnTo>
                      <a:pt x="238125" y="297561"/>
                    </a:lnTo>
                    <a:lnTo>
                      <a:pt x="238125" y="327279"/>
                    </a:lnTo>
                    <a:close/>
                    <a:moveTo>
                      <a:pt x="357188" y="416623"/>
                    </a:moveTo>
                    <a:lnTo>
                      <a:pt x="327470" y="416623"/>
                    </a:lnTo>
                    <a:lnTo>
                      <a:pt x="327470" y="386905"/>
                    </a:lnTo>
                    <a:lnTo>
                      <a:pt x="357188" y="386905"/>
                    </a:lnTo>
                    <a:lnTo>
                      <a:pt x="357188" y="416623"/>
                    </a:lnTo>
                    <a:close/>
                    <a:moveTo>
                      <a:pt x="505968" y="386905"/>
                    </a:moveTo>
                    <a:lnTo>
                      <a:pt x="476250" y="386905"/>
                    </a:lnTo>
                    <a:lnTo>
                      <a:pt x="476250" y="416623"/>
                    </a:lnTo>
                    <a:lnTo>
                      <a:pt x="446532" y="416623"/>
                    </a:lnTo>
                    <a:lnTo>
                      <a:pt x="446532" y="386905"/>
                    </a:lnTo>
                    <a:lnTo>
                      <a:pt x="416814" y="386905"/>
                    </a:lnTo>
                    <a:lnTo>
                      <a:pt x="416814" y="357188"/>
                    </a:lnTo>
                    <a:lnTo>
                      <a:pt x="446532" y="357188"/>
                    </a:lnTo>
                    <a:lnTo>
                      <a:pt x="446532" y="327470"/>
                    </a:lnTo>
                    <a:lnTo>
                      <a:pt x="476250" y="327470"/>
                    </a:lnTo>
                    <a:lnTo>
                      <a:pt x="476250" y="357188"/>
                    </a:lnTo>
                    <a:lnTo>
                      <a:pt x="505968" y="357188"/>
                    </a:lnTo>
                    <a:lnTo>
                      <a:pt x="505968" y="386905"/>
                    </a:lnTo>
                    <a:close/>
                    <a:moveTo>
                      <a:pt x="565499" y="297561"/>
                    </a:moveTo>
                    <a:lnTo>
                      <a:pt x="535781" y="297561"/>
                    </a:lnTo>
                    <a:lnTo>
                      <a:pt x="535781" y="267843"/>
                    </a:lnTo>
                    <a:lnTo>
                      <a:pt x="565499" y="267843"/>
                    </a:lnTo>
                    <a:lnTo>
                      <a:pt x="565499" y="297561"/>
                    </a:lnTo>
                    <a:close/>
                    <a:moveTo>
                      <a:pt x="654844" y="118967"/>
                    </a:moveTo>
                    <a:lnTo>
                      <a:pt x="625126" y="118967"/>
                    </a:lnTo>
                    <a:lnTo>
                      <a:pt x="625126" y="89249"/>
                    </a:lnTo>
                    <a:lnTo>
                      <a:pt x="654844" y="89249"/>
                    </a:lnTo>
                    <a:lnTo>
                      <a:pt x="654844" y="1189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5" name="Google Shape;1625;p29"/>
              <p:cNvSpPr/>
              <p:nvPr/>
            </p:nvSpPr>
            <p:spPr>
              <a:xfrm>
                <a:off x="6689502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6" name="Google Shape;1626;p29"/>
              <p:cNvSpPr/>
              <p:nvPr/>
            </p:nvSpPr>
            <p:spPr>
              <a:xfrm>
                <a:off x="6957440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29"/>
              <p:cNvSpPr/>
              <p:nvPr/>
            </p:nvSpPr>
            <p:spPr>
              <a:xfrm>
                <a:off x="7046689" y="488632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29"/>
              <p:cNvSpPr/>
              <p:nvPr/>
            </p:nvSpPr>
            <p:spPr>
              <a:xfrm>
                <a:off x="6749033" y="3993356"/>
                <a:ext cx="238125" cy="26793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67938" extrusionOk="0">
                    <a:moveTo>
                      <a:pt x="238125" y="0"/>
                    </a:moveTo>
                    <a:lnTo>
                      <a:pt x="238125" y="29813"/>
                    </a:lnTo>
                    <a:lnTo>
                      <a:pt x="208407" y="29813"/>
                    </a:lnTo>
                    <a:lnTo>
                      <a:pt x="208407" y="89249"/>
                    </a:lnTo>
                    <a:lnTo>
                      <a:pt x="178594" y="89249"/>
                    </a:lnTo>
                    <a:lnTo>
                      <a:pt x="178594" y="119063"/>
                    </a:lnTo>
                    <a:lnTo>
                      <a:pt x="148876" y="119063"/>
                    </a:lnTo>
                    <a:lnTo>
                      <a:pt x="148876" y="178594"/>
                    </a:lnTo>
                    <a:lnTo>
                      <a:pt x="178594" y="178594"/>
                    </a:lnTo>
                    <a:lnTo>
                      <a:pt x="178594" y="208312"/>
                    </a:lnTo>
                    <a:lnTo>
                      <a:pt x="208407" y="208312"/>
                    </a:lnTo>
                    <a:lnTo>
                      <a:pt x="208407" y="238125"/>
                    </a:lnTo>
                    <a:lnTo>
                      <a:pt x="148876" y="238125"/>
                    </a:lnTo>
                    <a:lnTo>
                      <a:pt x="148876" y="267938"/>
                    </a:lnTo>
                    <a:lnTo>
                      <a:pt x="89345" y="267938"/>
                    </a:lnTo>
                    <a:lnTo>
                      <a:pt x="89345" y="238125"/>
                    </a:lnTo>
                    <a:lnTo>
                      <a:pt x="29813" y="238125"/>
                    </a:lnTo>
                    <a:lnTo>
                      <a:pt x="29813" y="208312"/>
                    </a:lnTo>
                    <a:lnTo>
                      <a:pt x="59531" y="208312"/>
                    </a:lnTo>
                    <a:lnTo>
                      <a:pt x="59531" y="178594"/>
                    </a:lnTo>
                    <a:lnTo>
                      <a:pt x="89345" y="178594"/>
                    </a:lnTo>
                    <a:lnTo>
                      <a:pt x="89345" y="119063"/>
                    </a:lnTo>
                    <a:lnTo>
                      <a:pt x="59531" y="119063"/>
                    </a:lnTo>
                    <a:lnTo>
                      <a:pt x="59531" y="89249"/>
                    </a:lnTo>
                    <a:lnTo>
                      <a:pt x="148876" y="89249"/>
                    </a:lnTo>
                    <a:lnTo>
                      <a:pt x="148876" y="59531"/>
                    </a:lnTo>
                    <a:lnTo>
                      <a:pt x="59531" y="59531"/>
                    </a:lnTo>
                    <a:lnTo>
                      <a:pt x="59531" y="89249"/>
                    </a:lnTo>
                    <a:lnTo>
                      <a:pt x="29813" y="89249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178594" y="29813"/>
                    </a:lnTo>
                    <a:lnTo>
                      <a:pt x="178594" y="0"/>
                    </a:lnTo>
                    <a:lnTo>
                      <a:pt x="23812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9" name="Google Shape;1629;p29"/>
              <p:cNvSpPr/>
              <p:nvPr/>
            </p:nvSpPr>
            <p:spPr>
              <a:xfrm>
                <a:off x="6778846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0" name="Google Shape;1630;p29"/>
              <p:cNvSpPr/>
              <p:nvPr/>
            </p:nvSpPr>
            <p:spPr>
              <a:xfrm>
                <a:off x="6808564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29"/>
              <p:cNvSpPr/>
              <p:nvPr/>
            </p:nvSpPr>
            <p:spPr>
              <a:xfrm>
                <a:off x="6927627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29"/>
              <p:cNvSpPr/>
              <p:nvPr/>
            </p:nvSpPr>
            <p:spPr>
              <a:xfrm>
                <a:off x="6897909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3" name="Google Shape;1633;p29"/>
              <p:cNvSpPr/>
              <p:nvPr/>
            </p:nvSpPr>
            <p:spPr>
              <a:xfrm>
                <a:off x="6808564" y="4052887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4" name="Google Shape;1634;p29"/>
              <p:cNvSpPr/>
              <p:nvPr/>
            </p:nvSpPr>
            <p:spPr>
              <a:xfrm>
                <a:off x="6838378" y="411241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5" name="Google Shape;1635;p29"/>
              <p:cNvSpPr/>
              <p:nvPr/>
            </p:nvSpPr>
            <p:spPr>
              <a:xfrm>
                <a:off x="6808564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6" name="Google Shape;1636;p29"/>
              <p:cNvSpPr/>
              <p:nvPr/>
            </p:nvSpPr>
            <p:spPr>
              <a:xfrm>
                <a:off x="6897909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7" name="Google Shape;1637;p29"/>
              <p:cNvSpPr/>
              <p:nvPr/>
            </p:nvSpPr>
            <p:spPr>
              <a:xfrm>
                <a:off x="6927627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8" name="Google Shape;1638;p29"/>
              <p:cNvSpPr/>
              <p:nvPr/>
            </p:nvSpPr>
            <p:spPr>
              <a:xfrm>
                <a:off x="6778846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9" name="Google Shape;1639;p29"/>
              <p:cNvSpPr/>
              <p:nvPr/>
            </p:nvSpPr>
            <p:spPr>
              <a:xfrm>
                <a:off x="6749033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0" name="Google Shape;1640;p29"/>
              <p:cNvSpPr/>
              <p:nvPr/>
            </p:nvSpPr>
            <p:spPr>
              <a:xfrm>
                <a:off x="6927627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1" name="Google Shape;1641;p29"/>
              <p:cNvSpPr/>
              <p:nvPr/>
            </p:nvSpPr>
            <p:spPr>
              <a:xfrm>
                <a:off x="6808564" y="4023169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2" name="Google Shape;1642;p29"/>
              <p:cNvSpPr/>
              <p:nvPr/>
            </p:nvSpPr>
            <p:spPr>
              <a:xfrm>
                <a:off x="6481190" y="4767262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3" name="Google Shape;1643;p29"/>
              <p:cNvSpPr/>
              <p:nvPr/>
            </p:nvSpPr>
            <p:spPr>
              <a:xfrm>
                <a:off x="6510908" y="4796980"/>
                <a:ext cx="89344" cy="208407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08407" extrusionOk="0">
                    <a:moveTo>
                      <a:pt x="89345" y="119063"/>
                    </a:moveTo>
                    <a:lnTo>
                      <a:pt x="89345" y="208407"/>
                    </a:lnTo>
                    <a:lnTo>
                      <a:pt x="59531" y="208407"/>
                    </a:lnTo>
                    <a:lnTo>
                      <a:pt x="59531" y="148876"/>
                    </a:lnTo>
                    <a:lnTo>
                      <a:pt x="29813" y="148876"/>
                    </a:lnTo>
                    <a:lnTo>
                      <a:pt x="29813" y="89345"/>
                    </a:lnTo>
                    <a:lnTo>
                      <a:pt x="0" y="89345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59627"/>
                    </a:lnTo>
                    <a:lnTo>
                      <a:pt x="59531" y="59627"/>
                    </a:lnTo>
                    <a:lnTo>
                      <a:pt x="59531" y="119063"/>
                    </a:lnTo>
                    <a:lnTo>
                      <a:pt x="89345" y="1190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4" name="Google Shape;1644;p29"/>
              <p:cNvSpPr/>
              <p:nvPr/>
            </p:nvSpPr>
            <p:spPr>
              <a:xfrm>
                <a:off x="6600253" y="49756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5" name="Google Shape;1645;p29"/>
              <p:cNvSpPr/>
              <p:nvPr/>
            </p:nvSpPr>
            <p:spPr>
              <a:xfrm>
                <a:off x="6689502" y="5064918"/>
                <a:ext cx="148875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19062" extrusionOk="0">
                    <a:moveTo>
                      <a:pt x="148876" y="89249"/>
                    </a:moveTo>
                    <a:lnTo>
                      <a:pt x="148876" y="119063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29813" y="89249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59531" y="29813"/>
                    </a:lnTo>
                    <a:lnTo>
                      <a:pt x="59531" y="59531"/>
                    </a:lnTo>
                    <a:lnTo>
                      <a:pt x="119063" y="59531"/>
                    </a:lnTo>
                    <a:lnTo>
                      <a:pt x="119063" y="89249"/>
                    </a:lnTo>
                    <a:lnTo>
                      <a:pt x="148876" y="892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6" name="Google Shape;1646;p29"/>
              <p:cNvSpPr/>
              <p:nvPr/>
            </p:nvSpPr>
            <p:spPr>
              <a:xfrm>
                <a:off x="6629970" y="5005387"/>
                <a:ext cx="59531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59531" extrusionOk="0">
                    <a:moveTo>
                      <a:pt x="59531" y="29718"/>
                    </a:move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59531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7" name="Google Shape;1647;p29"/>
              <p:cNvSpPr/>
              <p:nvPr/>
            </p:nvSpPr>
            <p:spPr>
              <a:xfrm>
                <a:off x="6659784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48" name="Google Shape;1648;p29"/>
              <p:cNvGrpSpPr/>
              <p:nvPr/>
            </p:nvGrpSpPr>
            <p:grpSpPr>
              <a:xfrm>
                <a:off x="6451662" y="4350734"/>
                <a:ext cx="833056" cy="595122"/>
                <a:chOff x="6451662" y="4350734"/>
                <a:chExt cx="833056" cy="595122"/>
              </a:xfrm>
            </p:grpSpPr>
            <p:sp>
              <p:nvSpPr>
                <p:cNvPr id="1649" name="Google Shape;1649;p29"/>
                <p:cNvSpPr/>
                <p:nvPr/>
              </p:nvSpPr>
              <p:spPr>
                <a:xfrm>
                  <a:off x="7106221" y="461848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0" name="Google Shape;1650;p29"/>
                <p:cNvSpPr/>
                <p:nvPr/>
              </p:nvSpPr>
              <p:spPr>
                <a:xfrm>
                  <a:off x="7046689" y="4588668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1" name="Google Shape;1651;p29"/>
                <p:cNvSpPr/>
                <p:nvPr/>
              </p:nvSpPr>
              <p:spPr>
                <a:xfrm>
                  <a:off x="6987158" y="4648200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59531" y="0"/>
                      </a:moveTo>
                      <a:lnTo>
                        <a:pt x="59531" y="29718"/>
                      </a:lnTo>
                      <a:lnTo>
                        <a:pt x="29813" y="29718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59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2" name="Google Shape;1652;p29"/>
                <p:cNvSpPr/>
                <p:nvPr/>
              </p:nvSpPr>
              <p:spPr>
                <a:xfrm>
                  <a:off x="7046689" y="464820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3" name="Google Shape;1653;p29"/>
                <p:cNvSpPr/>
                <p:nvPr/>
              </p:nvSpPr>
              <p:spPr>
                <a:xfrm>
                  <a:off x="6451662" y="4350734"/>
                  <a:ext cx="833056" cy="595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56" h="595122" extrusionOk="0">
                      <a:moveTo>
                        <a:pt x="803434" y="267748"/>
                      </a:moveTo>
                      <a:lnTo>
                        <a:pt x="803434" y="208217"/>
                      </a:lnTo>
                      <a:lnTo>
                        <a:pt x="773716" y="208217"/>
                      </a:lnTo>
                      <a:lnTo>
                        <a:pt x="773716" y="148685"/>
                      </a:lnTo>
                      <a:lnTo>
                        <a:pt x="743998" y="148685"/>
                      </a:lnTo>
                      <a:lnTo>
                        <a:pt x="743998" y="118967"/>
                      </a:lnTo>
                      <a:lnTo>
                        <a:pt x="684467" y="118967"/>
                      </a:lnTo>
                      <a:lnTo>
                        <a:pt x="684467" y="89249"/>
                      </a:lnTo>
                      <a:lnTo>
                        <a:pt x="565404" y="89249"/>
                      </a:lnTo>
                      <a:lnTo>
                        <a:pt x="565404" y="118967"/>
                      </a:lnTo>
                      <a:lnTo>
                        <a:pt x="505873" y="118967"/>
                      </a:lnTo>
                      <a:lnTo>
                        <a:pt x="505873" y="148685"/>
                      </a:lnTo>
                      <a:lnTo>
                        <a:pt x="476155" y="148685"/>
                      </a:lnTo>
                      <a:lnTo>
                        <a:pt x="476155" y="178403"/>
                      </a:lnTo>
                      <a:lnTo>
                        <a:pt x="446437" y="178403"/>
                      </a:lnTo>
                      <a:lnTo>
                        <a:pt x="446437" y="148685"/>
                      </a:lnTo>
                      <a:lnTo>
                        <a:pt x="476155" y="148685"/>
                      </a:lnTo>
                      <a:lnTo>
                        <a:pt x="476155" y="118967"/>
                      </a:lnTo>
                      <a:lnTo>
                        <a:pt x="505873" y="118967"/>
                      </a:lnTo>
                      <a:lnTo>
                        <a:pt x="505873" y="89249"/>
                      </a:lnTo>
                      <a:lnTo>
                        <a:pt x="476155" y="89249"/>
                      </a:lnTo>
                      <a:lnTo>
                        <a:pt x="476155" y="29718"/>
                      </a:lnTo>
                      <a:lnTo>
                        <a:pt x="505873" y="29718"/>
                      </a:lnTo>
                      <a:lnTo>
                        <a:pt x="505873" y="0"/>
                      </a:lnTo>
                      <a:lnTo>
                        <a:pt x="446342" y="0"/>
                      </a:lnTo>
                      <a:lnTo>
                        <a:pt x="446342" y="29718"/>
                      </a:lnTo>
                      <a:lnTo>
                        <a:pt x="386810" y="29718"/>
                      </a:lnTo>
                      <a:lnTo>
                        <a:pt x="386810" y="0"/>
                      </a:lnTo>
                      <a:lnTo>
                        <a:pt x="327279" y="0"/>
                      </a:lnTo>
                      <a:lnTo>
                        <a:pt x="327279" y="29718"/>
                      </a:lnTo>
                      <a:lnTo>
                        <a:pt x="356997" y="29718"/>
                      </a:lnTo>
                      <a:lnTo>
                        <a:pt x="356997" y="89249"/>
                      </a:lnTo>
                      <a:lnTo>
                        <a:pt x="327279" y="89249"/>
                      </a:lnTo>
                      <a:lnTo>
                        <a:pt x="327279" y="118967"/>
                      </a:lnTo>
                      <a:lnTo>
                        <a:pt x="356997" y="118967"/>
                      </a:lnTo>
                      <a:lnTo>
                        <a:pt x="356997" y="148685"/>
                      </a:lnTo>
                      <a:lnTo>
                        <a:pt x="386715" y="148685"/>
                      </a:lnTo>
                      <a:lnTo>
                        <a:pt x="386715" y="178403"/>
                      </a:lnTo>
                      <a:lnTo>
                        <a:pt x="356997" y="178403"/>
                      </a:lnTo>
                      <a:lnTo>
                        <a:pt x="356997" y="148685"/>
                      </a:lnTo>
                      <a:lnTo>
                        <a:pt x="327279" y="148685"/>
                      </a:lnTo>
                      <a:lnTo>
                        <a:pt x="327279" y="118967"/>
                      </a:lnTo>
                      <a:lnTo>
                        <a:pt x="267748" y="118967"/>
                      </a:lnTo>
                      <a:lnTo>
                        <a:pt x="267748" y="89249"/>
                      </a:lnTo>
                      <a:lnTo>
                        <a:pt x="148685" y="89249"/>
                      </a:lnTo>
                      <a:lnTo>
                        <a:pt x="148685" y="118967"/>
                      </a:lnTo>
                      <a:lnTo>
                        <a:pt x="89154" y="118967"/>
                      </a:lnTo>
                      <a:lnTo>
                        <a:pt x="89154" y="148685"/>
                      </a:lnTo>
                      <a:lnTo>
                        <a:pt x="59436" y="148685"/>
                      </a:lnTo>
                      <a:lnTo>
                        <a:pt x="59436" y="208217"/>
                      </a:lnTo>
                      <a:lnTo>
                        <a:pt x="29718" y="208217"/>
                      </a:lnTo>
                      <a:lnTo>
                        <a:pt x="29718" y="267748"/>
                      </a:lnTo>
                      <a:lnTo>
                        <a:pt x="0" y="267748"/>
                      </a:lnTo>
                      <a:lnTo>
                        <a:pt x="0" y="386810"/>
                      </a:lnTo>
                      <a:lnTo>
                        <a:pt x="29718" y="386810"/>
                      </a:lnTo>
                      <a:lnTo>
                        <a:pt x="29718" y="416528"/>
                      </a:lnTo>
                      <a:lnTo>
                        <a:pt x="59436" y="416528"/>
                      </a:lnTo>
                      <a:lnTo>
                        <a:pt x="59436" y="356997"/>
                      </a:lnTo>
                      <a:lnTo>
                        <a:pt x="29718" y="356997"/>
                      </a:lnTo>
                      <a:lnTo>
                        <a:pt x="29718" y="297466"/>
                      </a:lnTo>
                      <a:lnTo>
                        <a:pt x="59436" y="297466"/>
                      </a:lnTo>
                      <a:lnTo>
                        <a:pt x="59436" y="237935"/>
                      </a:lnTo>
                      <a:lnTo>
                        <a:pt x="89154" y="237935"/>
                      </a:lnTo>
                      <a:lnTo>
                        <a:pt x="89154" y="178403"/>
                      </a:lnTo>
                      <a:lnTo>
                        <a:pt x="118872" y="178403"/>
                      </a:lnTo>
                      <a:lnTo>
                        <a:pt x="118872" y="148685"/>
                      </a:lnTo>
                      <a:lnTo>
                        <a:pt x="178403" y="148685"/>
                      </a:lnTo>
                      <a:lnTo>
                        <a:pt x="178403" y="118967"/>
                      </a:lnTo>
                      <a:lnTo>
                        <a:pt x="237935" y="118967"/>
                      </a:lnTo>
                      <a:lnTo>
                        <a:pt x="237935" y="148685"/>
                      </a:lnTo>
                      <a:lnTo>
                        <a:pt x="297466" y="148685"/>
                      </a:lnTo>
                      <a:lnTo>
                        <a:pt x="297466" y="178403"/>
                      </a:lnTo>
                      <a:lnTo>
                        <a:pt x="327184" y="178403"/>
                      </a:lnTo>
                      <a:lnTo>
                        <a:pt x="327184" y="208121"/>
                      </a:lnTo>
                      <a:lnTo>
                        <a:pt x="297466" y="208121"/>
                      </a:lnTo>
                      <a:lnTo>
                        <a:pt x="297466" y="178403"/>
                      </a:lnTo>
                      <a:lnTo>
                        <a:pt x="237935" y="178403"/>
                      </a:lnTo>
                      <a:lnTo>
                        <a:pt x="237935" y="148685"/>
                      </a:lnTo>
                      <a:lnTo>
                        <a:pt x="178403" y="148685"/>
                      </a:lnTo>
                      <a:lnTo>
                        <a:pt x="178403" y="178403"/>
                      </a:lnTo>
                      <a:lnTo>
                        <a:pt x="118872" y="178403"/>
                      </a:lnTo>
                      <a:lnTo>
                        <a:pt x="118872" y="237935"/>
                      </a:lnTo>
                      <a:lnTo>
                        <a:pt x="89154" y="237935"/>
                      </a:lnTo>
                      <a:lnTo>
                        <a:pt x="89154" y="297466"/>
                      </a:lnTo>
                      <a:lnTo>
                        <a:pt x="118872" y="297466"/>
                      </a:lnTo>
                      <a:lnTo>
                        <a:pt x="118872" y="267748"/>
                      </a:lnTo>
                      <a:lnTo>
                        <a:pt x="178403" y="267748"/>
                      </a:lnTo>
                      <a:lnTo>
                        <a:pt x="178403" y="238030"/>
                      </a:lnTo>
                      <a:lnTo>
                        <a:pt x="267748" y="238030"/>
                      </a:lnTo>
                      <a:lnTo>
                        <a:pt x="267748" y="267748"/>
                      </a:lnTo>
                      <a:lnTo>
                        <a:pt x="386810" y="267748"/>
                      </a:lnTo>
                      <a:lnTo>
                        <a:pt x="386810" y="297466"/>
                      </a:lnTo>
                      <a:lnTo>
                        <a:pt x="535591" y="297466"/>
                      </a:lnTo>
                      <a:lnTo>
                        <a:pt x="535591" y="267748"/>
                      </a:lnTo>
                      <a:lnTo>
                        <a:pt x="595122" y="267748"/>
                      </a:lnTo>
                      <a:lnTo>
                        <a:pt x="595122" y="208217"/>
                      </a:lnTo>
                      <a:lnTo>
                        <a:pt x="654653" y="208217"/>
                      </a:lnTo>
                      <a:lnTo>
                        <a:pt x="654653" y="237935"/>
                      </a:lnTo>
                      <a:lnTo>
                        <a:pt x="714185" y="237935"/>
                      </a:lnTo>
                      <a:lnTo>
                        <a:pt x="714185" y="178689"/>
                      </a:lnTo>
                      <a:lnTo>
                        <a:pt x="654653" y="178689"/>
                      </a:lnTo>
                      <a:lnTo>
                        <a:pt x="654653" y="148971"/>
                      </a:lnTo>
                      <a:lnTo>
                        <a:pt x="595122" y="148971"/>
                      </a:lnTo>
                      <a:lnTo>
                        <a:pt x="595122" y="178689"/>
                      </a:lnTo>
                      <a:lnTo>
                        <a:pt x="535591" y="178689"/>
                      </a:lnTo>
                      <a:lnTo>
                        <a:pt x="535591" y="208407"/>
                      </a:lnTo>
                      <a:lnTo>
                        <a:pt x="505873" y="208407"/>
                      </a:lnTo>
                      <a:lnTo>
                        <a:pt x="505873" y="178308"/>
                      </a:lnTo>
                      <a:lnTo>
                        <a:pt x="535591" y="178308"/>
                      </a:lnTo>
                      <a:lnTo>
                        <a:pt x="535591" y="148590"/>
                      </a:lnTo>
                      <a:lnTo>
                        <a:pt x="595122" y="148590"/>
                      </a:lnTo>
                      <a:lnTo>
                        <a:pt x="595122" y="118872"/>
                      </a:lnTo>
                      <a:lnTo>
                        <a:pt x="654653" y="118872"/>
                      </a:lnTo>
                      <a:lnTo>
                        <a:pt x="654653" y="148590"/>
                      </a:lnTo>
                      <a:lnTo>
                        <a:pt x="714185" y="148590"/>
                      </a:lnTo>
                      <a:lnTo>
                        <a:pt x="714185" y="178308"/>
                      </a:lnTo>
                      <a:lnTo>
                        <a:pt x="743903" y="178308"/>
                      </a:lnTo>
                      <a:lnTo>
                        <a:pt x="743903" y="237839"/>
                      </a:lnTo>
                      <a:lnTo>
                        <a:pt x="773621" y="237839"/>
                      </a:lnTo>
                      <a:lnTo>
                        <a:pt x="773621" y="297371"/>
                      </a:lnTo>
                      <a:lnTo>
                        <a:pt x="803338" y="297371"/>
                      </a:lnTo>
                      <a:lnTo>
                        <a:pt x="803338" y="356902"/>
                      </a:lnTo>
                      <a:lnTo>
                        <a:pt x="773621" y="356902"/>
                      </a:lnTo>
                      <a:lnTo>
                        <a:pt x="773621" y="446246"/>
                      </a:lnTo>
                      <a:lnTo>
                        <a:pt x="743903" y="446246"/>
                      </a:lnTo>
                      <a:lnTo>
                        <a:pt x="743903" y="505778"/>
                      </a:lnTo>
                      <a:lnTo>
                        <a:pt x="714185" y="505778"/>
                      </a:lnTo>
                      <a:lnTo>
                        <a:pt x="714185" y="595122"/>
                      </a:lnTo>
                      <a:lnTo>
                        <a:pt x="743903" y="595122"/>
                      </a:lnTo>
                      <a:lnTo>
                        <a:pt x="743903" y="535591"/>
                      </a:lnTo>
                      <a:lnTo>
                        <a:pt x="773621" y="535591"/>
                      </a:lnTo>
                      <a:lnTo>
                        <a:pt x="773621" y="476060"/>
                      </a:lnTo>
                      <a:lnTo>
                        <a:pt x="803338" y="476060"/>
                      </a:lnTo>
                      <a:lnTo>
                        <a:pt x="803338" y="386715"/>
                      </a:lnTo>
                      <a:lnTo>
                        <a:pt x="833056" y="386715"/>
                      </a:lnTo>
                      <a:lnTo>
                        <a:pt x="833056" y="267653"/>
                      </a:lnTo>
                      <a:lnTo>
                        <a:pt x="803338" y="267653"/>
                      </a:lnTo>
                      <a:close/>
                      <a:moveTo>
                        <a:pt x="416528" y="59341"/>
                      </a:moveTo>
                      <a:lnTo>
                        <a:pt x="446246" y="59341"/>
                      </a:lnTo>
                      <a:lnTo>
                        <a:pt x="446246" y="118872"/>
                      </a:lnTo>
                      <a:lnTo>
                        <a:pt x="416528" y="118872"/>
                      </a:lnTo>
                      <a:lnTo>
                        <a:pt x="416528" y="5934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4" name="Google Shape;1654;p29"/>
                <p:cNvSpPr/>
                <p:nvPr/>
              </p:nvSpPr>
              <p:spPr>
                <a:xfrm>
                  <a:off x="7046689" y="45588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5" name="Google Shape;1655;p29"/>
              <p:cNvSpPr/>
              <p:nvPr/>
            </p:nvSpPr>
            <p:spPr>
              <a:xfrm>
                <a:off x="6719315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6" name="Google Shape;1656;p29"/>
              <p:cNvSpPr/>
              <p:nvPr/>
            </p:nvSpPr>
            <p:spPr>
              <a:xfrm>
                <a:off x="6838378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7" name="Google Shape;1657;p29"/>
              <p:cNvSpPr/>
              <p:nvPr/>
            </p:nvSpPr>
            <p:spPr>
              <a:xfrm>
                <a:off x="6629970" y="4707826"/>
                <a:ext cx="476345" cy="148589"/>
              </a:xfrm>
              <a:custGeom>
                <a:avLst/>
                <a:gdLst/>
                <a:ahLst/>
                <a:cxnLst/>
                <a:rect l="l" t="t" r="r" b="b"/>
                <a:pathLst>
                  <a:path w="476345" h="148589" extrusionOk="0">
                    <a:moveTo>
                      <a:pt x="416719" y="59436"/>
                    </a:moveTo>
                    <a:lnTo>
                      <a:pt x="416719" y="29718"/>
                    </a:lnTo>
                    <a:lnTo>
                      <a:pt x="357188" y="29718"/>
                    </a:lnTo>
                    <a:lnTo>
                      <a:pt x="357188" y="0"/>
                    </a:ln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89154"/>
                    </a:lnTo>
                    <a:lnTo>
                      <a:pt x="59531" y="89154"/>
                    </a:lnTo>
                    <a:lnTo>
                      <a:pt x="59531" y="118872"/>
                    </a:lnTo>
                    <a:lnTo>
                      <a:pt x="148876" y="118872"/>
                    </a:lnTo>
                    <a:lnTo>
                      <a:pt x="148876" y="148590"/>
                    </a:lnTo>
                    <a:lnTo>
                      <a:pt x="327470" y="148590"/>
                    </a:lnTo>
                    <a:lnTo>
                      <a:pt x="327470" y="118872"/>
                    </a:lnTo>
                    <a:lnTo>
                      <a:pt x="416814" y="118872"/>
                    </a:lnTo>
                    <a:lnTo>
                      <a:pt x="416814" y="89154"/>
                    </a:lnTo>
                    <a:lnTo>
                      <a:pt x="476345" y="89154"/>
                    </a:lnTo>
                    <a:lnTo>
                      <a:pt x="476345" y="59436"/>
                    </a:lnTo>
                    <a:lnTo>
                      <a:pt x="416814" y="59436"/>
                    </a:lnTo>
                    <a:close/>
                    <a:moveTo>
                      <a:pt x="148876" y="89154"/>
                    </a:moveTo>
                    <a:lnTo>
                      <a:pt x="89345" y="89154"/>
                    </a:lnTo>
                    <a:lnTo>
                      <a:pt x="89345" y="59436"/>
                    </a:lnTo>
                    <a:lnTo>
                      <a:pt x="148876" y="59436"/>
                    </a:lnTo>
                    <a:lnTo>
                      <a:pt x="148876" y="89154"/>
                    </a:lnTo>
                    <a:close/>
                    <a:moveTo>
                      <a:pt x="267938" y="89154"/>
                    </a:moveTo>
                    <a:lnTo>
                      <a:pt x="208407" y="89154"/>
                    </a:lnTo>
                    <a:lnTo>
                      <a:pt x="208407" y="59436"/>
                    </a:lnTo>
                    <a:lnTo>
                      <a:pt x="267938" y="59436"/>
                    </a:lnTo>
                    <a:lnTo>
                      <a:pt x="267938" y="89154"/>
                    </a:lnTo>
                    <a:close/>
                    <a:moveTo>
                      <a:pt x="387001" y="89154"/>
                    </a:moveTo>
                    <a:lnTo>
                      <a:pt x="327470" y="89154"/>
                    </a:lnTo>
                    <a:lnTo>
                      <a:pt x="327470" y="59436"/>
                    </a:lnTo>
                    <a:lnTo>
                      <a:pt x="387001" y="59436"/>
                    </a:lnTo>
                    <a:lnTo>
                      <a:pt x="387001" y="891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8" name="Google Shape;1658;p29"/>
              <p:cNvSpPr/>
              <p:nvPr/>
            </p:nvSpPr>
            <p:spPr>
              <a:xfrm>
                <a:off x="6957440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59" name="Google Shape;1659;p29"/>
            <p:cNvSpPr/>
            <p:nvPr/>
          </p:nvSpPr>
          <p:spPr>
            <a:xfrm>
              <a:off x="7076503" y="4588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9"/>
            <p:cNvSpPr/>
            <p:nvPr/>
          </p:nvSpPr>
          <p:spPr>
            <a:xfrm>
              <a:off x="7046689" y="4618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9"/>
            <p:cNvSpPr/>
            <p:nvPr/>
          </p:nvSpPr>
          <p:spPr>
            <a:xfrm>
              <a:off x="6749033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9"/>
            <p:cNvSpPr/>
            <p:nvPr/>
          </p:nvSpPr>
          <p:spPr>
            <a:xfrm>
              <a:off x="6659784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9"/>
            <p:cNvSpPr/>
            <p:nvPr/>
          </p:nvSpPr>
          <p:spPr>
            <a:xfrm>
              <a:off x="6957440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9"/>
            <p:cNvSpPr/>
            <p:nvPr/>
          </p:nvSpPr>
          <p:spPr>
            <a:xfrm>
              <a:off x="7046689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9"/>
            <p:cNvSpPr/>
            <p:nvPr/>
          </p:nvSpPr>
          <p:spPr>
            <a:xfrm>
              <a:off x="7106221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9"/>
            <p:cNvSpPr/>
            <p:nvPr/>
          </p:nvSpPr>
          <p:spPr>
            <a:xfrm>
              <a:off x="6600253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9"/>
            <p:cNvSpPr/>
            <p:nvPr/>
          </p:nvSpPr>
          <p:spPr>
            <a:xfrm>
              <a:off x="6778846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9"/>
            <p:cNvSpPr/>
            <p:nvPr/>
          </p:nvSpPr>
          <p:spPr>
            <a:xfrm>
              <a:off x="6838378" y="438035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9"/>
            <p:cNvSpPr/>
            <p:nvPr/>
          </p:nvSpPr>
          <p:spPr>
            <a:xfrm>
              <a:off x="6897909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9"/>
            <p:cNvSpPr/>
            <p:nvPr/>
          </p:nvSpPr>
          <p:spPr>
            <a:xfrm>
              <a:off x="6778846" y="4261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9"/>
            <p:cNvSpPr/>
            <p:nvPr/>
          </p:nvSpPr>
          <p:spPr>
            <a:xfrm>
              <a:off x="7225283" y="4707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9"/>
            <p:cNvSpPr/>
            <p:nvPr/>
          </p:nvSpPr>
          <p:spPr>
            <a:xfrm>
              <a:off x="6570439" y="4529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9"/>
            <p:cNvSpPr/>
            <p:nvPr/>
          </p:nvSpPr>
          <p:spPr>
            <a:xfrm>
              <a:off x="6927627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9"/>
            <p:cNvSpPr/>
            <p:nvPr/>
          </p:nvSpPr>
          <p:spPr>
            <a:xfrm>
              <a:off x="7046689" y="50351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9"/>
            <p:cNvSpPr/>
            <p:nvPr/>
          </p:nvSpPr>
          <p:spPr>
            <a:xfrm>
              <a:off x="7106221" y="497566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9"/>
            <p:cNvSpPr/>
            <p:nvPr/>
          </p:nvSpPr>
          <p:spPr>
            <a:xfrm>
              <a:off x="6629971" y="500538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9"/>
            <p:cNvSpPr/>
            <p:nvPr/>
          </p:nvSpPr>
          <p:spPr>
            <a:xfrm>
              <a:off x="6540721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9"/>
            <p:cNvSpPr/>
            <p:nvPr/>
          </p:nvSpPr>
          <p:spPr>
            <a:xfrm>
              <a:off x="6778846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9" name="Google Shape;1679;p29"/>
          <p:cNvGrpSpPr/>
          <p:nvPr/>
        </p:nvGrpSpPr>
        <p:grpSpPr>
          <a:xfrm>
            <a:off x="7422504" y="407117"/>
            <a:ext cx="892969" cy="1369314"/>
            <a:chOff x="4739829" y="1582292"/>
            <a:chExt cx="892969" cy="1369314"/>
          </a:xfrm>
        </p:grpSpPr>
        <p:sp>
          <p:nvSpPr>
            <p:cNvPr id="1680" name="Google Shape;1680;p29"/>
            <p:cNvSpPr/>
            <p:nvPr/>
          </p:nvSpPr>
          <p:spPr>
            <a:xfrm>
              <a:off x="4739829" y="1582292"/>
              <a:ext cx="892968" cy="1369314"/>
            </a:xfrm>
            <a:custGeom>
              <a:avLst/>
              <a:gdLst/>
              <a:ahLst/>
              <a:cxnLst/>
              <a:rect l="l" t="t" r="r" b="b"/>
              <a:pathLst>
                <a:path w="892968" h="1369314" extrusionOk="0">
                  <a:moveTo>
                    <a:pt x="387001" y="1339501"/>
                  </a:moveTo>
                  <a:lnTo>
                    <a:pt x="387001" y="1369314"/>
                  </a:lnTo>
                  <a:lnTo>
                    <a:pt x="684657" y="1369314"/>
                  </a:lnTo>
                  <a:lnTo>
                    <a:pt x="684657" y="1339501"/>
                  </a:lnTo>
                  <a:lnTo>
                    <a:pt x="803720" y="1339501"/>
                  </a:lnTo>
                  <a:lnTo>
                    <a:pt x="803720" y="1309688"/>
                  </a:lnTo>
                  <a:lnTo>
                    <a:pt x="833438" y="1309688"/>
                  </a:lnTo>
                  <a:lnTo>
                    <a:pt x="833438" y="1279970"/>
                  </a:lnTo>
                  <a:lnTo>
                    <a:pt x="863251" y="1279970"/>
                  </a:lnTo>
                  <a:lnTo>
                    <a:pt x="863251" y="1220438"/>
                  </a:lnTo>
                  <a:lnTo>
                    <a:pt x="833438" y="1220438"/>
                  </a:lnTo>
                  <a:lnTo>
                    <a:pt x="833438" y="1190625"/>
                  </a:lnTo>
                  <a:lnTo>
                    <a:pt x="803720" y="1190625"/>
                  </a:lnTo>
                  <a:lnTo>
                    <a:pt x="803720" y="1160907"/>
                  </a:lnTo>
                  <a:lnTo>
                    <a:pt x="773906" y="1160907"/>
                  </a:lnTo>
                  <a:lnTo>
                    <a:pt x="773906" y="1131189"/>
                  </a:lnTo>
                  <a:lnTo>
                    <a:pt x="803720" y="1131189"/>
                  </a:lnTo>
                  <a:lnTo>
                    <a:pt x="803720" y="1101376"/>
                  </a:lnTo>
                  <a:lnTo>
                    <a:pt x="833438" y="1101376"/>
                  </a:lnTo>
                  <a:lnTo>
                    <a:pt x="833438" y="1041845"/>
                  </a:lnTo>
                  <a:lnTo>
                    <a:pt x="863251" y="1041845"/>
                  </a:lnTo>
                  <a:lnTo>
                    <a:pt x="863251" y="952500"/>
                  </a:lnTo>
                  <a:lnTo>
                    <a:pt x="892969" y="952500"/>
                  </a:lnTo>
                  <a:lnTo>
                    <a:pt x="892969" y="774002"/>
                  </a:lnTo>
                  <a:lnTo>
                    <a:pt x="863251" y="774002"/>
                  </a:lnTo>
                  <a:lnTo>
                    <a:pt x="863251" y="684657"/>
                  </a:lnTo>
                  <a:lnTo>
                    <a:pt x="833438" y="684657"/>
                  </a:lnTo>
                  <a:lnTo>
                    <a:pt x="833438" y="625126"/>
                  </a:lnTo>
                  <a:lnTo>
                    <a:pt x="803720" y="625126"/>
                  </a:lnTo>
                  <a:lnTo>
                    <a:pt x="803720" y="595313"/>
                  </a:lnTo>
                  <a:lnTo>
                    <a:pt x="773906" y="595313"/>
                  </a:lnTo>
                  <a:lnTo>
                    <a:pt x="773906" y="565595"/>
                  </a:lnTo>
                  <a:lnTo>
                    <a:pt x="714375" y="565595"/>
                  </a:lnTo>
                  <a:lnTo>
                    <a:pt x="714375" y="535877"/>
                  </a:lnTo>
                  <a:lnTo>
                    <a:pt x="684657" y="535877"/>
                  </a:lnTo>
                  <a:lnTo>
                    <a:pt x="684657" y="506063"/>
                  </a:lnTo>
                  <a:lnTo>
                    <a:pt x="654844" y="506063"/>
                  </a:lnTo>
                  <a:lnTo>
                    <a:pt x="654844" y="476250"/>
                  </a:lnTo>
                  <a:lnTo>
                    <a:pt x="684657" y="476250"/>
                  </a:lnTo>
                  <a:lnTo>
                    <a:pt x="684657" y="446532"/>
                  </a:lnTo>
                  <a:lnTo>
                    <a:pt x="654844" y="446532"/>
                  </a:lnTo>
                  <a:lnTo>
                    <a:pt x="654844" y="416814"/>
                  </a:lnTo>
                  <a:lnTo>
                    <a:pt x="684657" y="416814"/>
                  </a:lnTo>
                  <a:lnTo>
                    <a:pt x="684657" y="357188"/>
                  </a:lnTo>
                  <a:lnTo>
                    <a:pt x="654844" y="357188"/>
                  </a:lnTo>
                  <a:lnTo>
                    <a:pt x="654844" y="327470"/>
                  </a:lnTo>
                  <a:lnTo>
                    <a:pt x="684657" y="327470"/>
                  </a:lnTo>
                  <a:lnTo>
                    <a:pt x="684657" y="267938"/>
                  </a:lnTo>
                  <a:lnTo>
                    <a:pt x="714375" y="267938"/>
                  </a:lnTo>
                  <a:lnTo>
                    <a:pt x="714375" y="178689"/>
                  </a:lnTo>
                  <a:lnTo>
                    <a:pt x="684657" y="178689"/>
                  </a:lnTo>
                  <a:lnTo>
                    <a:pt x="684657" y="59627"/>
                  </a:lnTo>
                  <a:lnTo>
                    <a:pt x="654844" y="59627"/>
                  </a:lnTo>
                  <a:lnTo>
                    <a:pt x="654844" y="29813"/>
                  </a:lnTo>
                  <a:lnTo>
                    <a:pt x="625126" y="29813"/>
                  </a:lnTo>
                  <a:lnTo>
                    <a:pt x="625126" y="0"/>
                  </a:lnTo>
                  <a:lnTo>
                    <a:pt x="535781" y="0"/>
                  </a:lnTo>
                  <a:lnTo>
                    <a:pt x="535781" y="29813"/>
                  </a:lnTo>
                  <a:lnTo>
                    <a:pt x="506063" y="29813"/>
                  </a:lnTo>
                  <a:lnTo>
                    <a:pt x="506063" y="59627"/>
                  </a:lnTo>
                  <a:lnTo>
                    <a:pt x="476250" y="59627"/>
                  </a:lnTo>
                  <a:lnTo>
                    <a:pt x="476250" y="89345"/>
                  </a:lnTo>
                  <a:lnTo>
                    <a:pt x="446532" y="89345"/>
                  </a:lnTo>
                  <a:lnTo>
                    <a:pt x="446532" y="119063"/>
                  </a:lnTo>
                  <a:lnTo>
                    <a:pt x="416719" y="119063"/>
                  </a:lnTo>
                  <a:lnTo>
                    <a:pt x="416719" y="208407"/>
                  </a:lnTo>
                  <a:lnTo>
                    <a:pt x="387001" y="208407"/>
                  </a:lnTo>
                  <a:lnTo>
                    <a:pt x="387001" y="267938"/>
                  </a:lnTo>
                  <a:lnTo>
                    <a:pt x="416719" y="267938"/>
                  </a:lnTo>
                  <a:lnTo>
                    <a:pt x="416719" y="327470"/>
                  </a:lnTo>
                  <a:lnTo>
                    <a:pt x="416719" y="357188"/>
                  </a:lnTo>
                  <a:lnTo>
                    <a:pt x="387001" y="357188"/>
                  </a:lnTo>
                  <a:lnTo>
                    <a:pt x="387001" y="416814"/>
                  </a:lnTo>
                  <a:lnTo>
                    <a:pt x="416719" y="416814"/>
                  </a:lnTo>
                  <a:lnTo>
                    <a:pt x="416719" y="446532"/>
                  </a:lnTo>
                  <a:lnTo>
                    <a:pt x="387001" y="446532"/>
                  </a:lnTo>
                  <a:lnTo>
                    <a:pt x="387001" y="476250"/>
                  </a:lnTo>
                  <a:lnTo>
                    <a:pt x="416719" y="476250"/>
                  </a:lnTo>
                  <a:lnTo>
                    <a:pt x="416719" y="506063"/>
                  </a:lnTo>
                  <a:lnTo>
                    <a:pt x="387001" y="506063"/>
                  </a:lnTo>
                  <a:lnTo>
                    <a:pt x="387001" y="535877"/>
                  </a:lnTo>
                  <a:lnTo>
                    <a:pt x="357188" y="535877"/>
                  </a:lnTo>
                  <a:lnTo>
                    <a:pt x="357188" y="565595"/>
                  </a:lnTo>
                  <a:lnTo>
                    <a:pt x="297656" y="565595"/>
                  </a:lnTo>
                  <a:lnTo>
                    <a:pt x="297656" y="595313"/>
                  </a:lnTo>
                  <a:lnTo>
                    <a:pt x="267938" y="595313"/>
                  </a:lnTo>
                  <a:lnTo>
                    <a:pt x="267938" y="625126"/>
                  </a:lnTo>
                  <a:lnTo>
                    <a:pt x="238125" y="625126"/>
                  </a:lnTo>
                  <a:lnTo>
                    <a:pt x="238125" y="684657"/>
                  </a:lnTo>
                  <a:lnTo>
                    <a:pt x="208407" y="684657"/>
                  </a:lnTo>
                  <a:lnTo>
                    <a:pt x="208407" y="774002"/>
                  </a:lnTo>
                  <a:lnTo>
                    <a:pt x="178594" y="774002"/>
                  </a:lnTo>
                  <a:lnTo>
                    <a:pt x="178594" y="952500"/>
                  </a:lnTo>
                  <a:lnTo>
                    <a:pt x="89345" y="952500"/>
                  </a:lnTo>
                  <a:lnTo>
                    <a:pt x="89345" y="982313"/>
                  </a:lnTo>
                  <a:lnTo>
                    <a:pt x="59531" y="982313"/>
                  </a:lnTo>
                  <a:lnTo>
                    <a:pt x="59531" y="1012127"/>
                  </a:lnTo>
                  <a:lnTo>
                    <a:pt x="29813" y="1012127"/>
                  </a:lnTo>
                  <a:lnTo>
                    <a:pt x="29813" y="1071563"/>
                  </a:lnTo>
                  <a:lnTo>
                    <a:pt x="0" y="1071563"/>
                  </a:lnTo>
                  <a:lnTo>
                    <a:pt x="0" y="1279970"/>
                  </a:lnTo>
                  <a:lnTo>
                    <a:pt x="29813" y="1279970"/>
                  </a:lnTo>
                  <a:lnTo>
                    <a:pt x="29813" y="1309688"/>
                  </a:lnTo>
                  <a:lnTo>
                    <a:pt x="267938" y="1309688"/>
                  </a:lnTo>
                  <a:lnTo>
                    <a:pt x="267938" y="1339501"/>
                  </a:lnTo>
                  <a:lnTo>
                    <a:pt x="387001" y="1339501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9"/>
            <p:cNvSpPr/>
            <p:nvPr/>
          </p:nvSpPr>
          <p:spPr>
            <a:xfrm>
              <a:off x="5097017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29"/>
            <p:cNvSpPr/>
            <p:nvPr/>
          </p:nvSpPr>
          <p:spPr>
            <a:xfrm>
              <a:off x="494823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9"/>
            <p:cNvSpPr/>
            <p:nvPr/>
          </p:nvSpPr>
          <p:spPr>
            <a:xfrm>
              <a:off x="5394673" y="2296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9"/>
            <p:cNvSpPr/>
            <p:nvPr/>
          </p:nvSpPr>
          <p:spPr>
            <a:xfrm>
              <a:off x="5394673" y="232648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9"/>
            <p:cNvSpPr/>
            <p:nvPr/>
          </p:nvSpPr>
          <p:spPr>
            <a:xfrm>
              <a:off x="5394673" y="2356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29"/>
            <p:cNvSpPr/>
            <p:nvPr/>
          </p:nvSpPr>
          <p:spPr>
            <a:xfrm>
              <a:off x="5394673" y="226695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29"/>
            <p:cNvSpPr/>
            <p:nvPr/>
          </p:nvSpPr>
          <p:spPr>
            <a:xfrm>
              <a:off x="5037486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9"/>
            <p:cNvSpPr/>
            <p:nvPr/>
          </p:nvSpPr>
          <p:spPr>
            <a:xfrm>
              <a:off x="4977955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29"/>
            <p:cNvSpPr/>
            <p:nvPr/>
          </p:nvSpPr>
          <p:spPr>
            <a:xfrm>
              <a:off x="5007768" y="2683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29"/>
            <p:cNvSpPr/>
            <p:nvPr/>
          </p:nvSpPr>
          <p:spPr>
            <a:xfrm>
              <a:off x="4918423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29"/>
            <p:cNvSpPr/>
            <p:nvPr/>
          </p:nvSpPr>
          <p:spPr>
            <a:xfrm>
              <a:off x="5186362" y="2088356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29"/>
            <p:cNvSpPr/>
            <p:nvPr/>
          </p:nvSpPr>
          <p:spPr>
            <a:xfrm>
              <a:off x="5186362" y="2772918"/>
              <a:ext cx="178593" cy="29718"/>
            </a:xfrm>
            <a:custGeom>
              <a:avLst/>
              <a:gdLst/>
              <a:ahLst/>
              <a:cxnLst/>
              <a:rect l="l" t="t" r="r" b="b"/>
              <a:pathLst>
                <a:path w="178593" h="29718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29"/>
            <p:cNvSpPr/>
            <p:nvPr/>
          </p:nvSpPr>
          <p:spPr>
            <a:xfrm>
              <a:off x="5335142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29"/>
            <p:cNvSpPr/>
            <p:nvPr/>
          </p:nvSpPr>
          <p:spPr>
            <a:xfrm>
              <a:off x="5126830" y="268366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9"/>
            <p:cNvSpPr/>
            <p:nvPr/>
          </p:nvSpPr>
          <p:spPr>
            <a:xfrm>
              <a:off x="5216080" y="271348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29"/>
            <p:cNvSpPr/>
            <p:nvPr/>
          </p:nvSpPr>
          <p:spPr>
            <a:xfrm>
              <a:off x="5216080" y="2147887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29"/>
            <p:cNvSpPr/>
            <p:nvPr/>
          </p:nvSpPr>
          <p:spPr>
            <a:xfrm>
              <a:off x="5335142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29"/>
            <p:cNvSpPr/>
            <p:nvPr/>
          </p:nvSpPr>
          <p:spPr>
            <a:xfrm>
              <a:off x="5126830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29"/>
            <p:cNvSpPr/>
            <p:nvPr/>
          </p:nvSpPr>
          <p:spPr>
            <a:xfrm>
              <a:off x="5097017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29"/>
            <p:cNvSpPr/>
            <p:nvPr/>
          </p:nvSpPr>
          <p:spPr>
            <a:xfrm>
              <a:off x="494823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29"/>
            <p:cNvSpPr/>
            <p:nvPr/>
          </p:nvSpPr>
          <p:spPr>
            <a:xfrm>
              <a:off x="5037486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977955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5007768" y="217760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364955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57326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454205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543549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513736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603080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24487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57326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5454205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5543549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5513736" y="21776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5126830" y="2921793"/>
              <a:ext cx="297656" cy="29718"/>
            </a:xfrm>
            <a:custGeom>
              <a:avLst/>
              <a:gdLst/>
              <a:ahLst/>
              <a:cxnLst/>
              <a:rect l="l" t="t" r="r" b="b"/>
              <a:pathLst>
                <a:path w="297656" h="29718" extrusionOk="0">
                  <a:moveTo>
                    <a:pt x="0" y="0"/>
                  </a:moveTo>
                  <a:lnTo>
                    <a:pt x="297656" y="0"/>
                  </a:lnTo>
                  <a:lnTo>
                    <a:pt x="297656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5424487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5007768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5543549" y="286226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94823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5007768" y="280273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5513736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5037486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5394673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56548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57326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497795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543549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007768" y="27432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007768" y="2743200"/>
              <a:ext cx="535781" cy="119062"/>
            </a:xfrm>
            <a:custGeom>
              <a:avLst/>
              <a:gdLst/>
              <a:ahLst/>
              <a:cxnLst/>
              <a:rect l="l" t="t" r="r" b="b"/>
              <a:pathLst>
                <a:path w="535781" h="119062" extrusionOk="0">
                  <a:moveTo>
                    <a:pt x="535781" y="29718"/>
                  </a:moveTo>
                  <a:lnTo>
                    <a:pt x="535781" y="59531"/>
                  </a:lnTo>
                  <a:lnTo>
                    <a:pt x="505968" y="59531"/>
                  </a:lnTo>
                  <a:lnTo>
                    <a:pt x="505968" y="89345"/>
                  </a:lnTo>
                  <a:lnTo>
                    <a:pt x="386906" y="89345"/>
                  </a:lnTo>
                  <a:lnTo>
                    <a:pt x="386906" y="119063"/>
                  </a:lnTo>
                  <a:lnTo>
                    <a:pt x="148780" y="119063"/>
                  </a:lnTo>
                  <a:lnTo>
                    <a:pt x="148780" y="89345"/>
                  </a:lnTo>
                  <a:lnTo>
                    <a:pt x="29718" y="89345"/>
                  </a:lnTo>
                  <a:lnTo>
                    <a:pt x="29718" y="59531"/>
                  </a:lnTo>
                  <a:lnTo>
                    <a:pt x="0" y="59531"/>
                  </a:lnTo>
                  <a:lnTo>
                    <a:pt x="0" y="29718"/>
                  </a:lnTo>
                  <a:lnTo>
                    <a:pt x="29718" y="29718"/>
                  </a:lnTo>
                  <a:lnTo>
                    <a:pt x="29718" y="0"/>
                  </a:lnTo>
                  <a:lnTo>
                    <a:pt x="89249" y="0"/>
                  </a:lnTo>
                  <a:lnTo>
                    <a:pt x="89249" y="29718"/>
                  </a:lnTo>
                  <a:lnTo>
                    <a:pt x="178594" y="29718"/>
                  </a:lnTo>
                  <a:lnTo>
                    <a:pt x="178594" y="59531"/>
                  </a:lnTo>
                  <a:lnTo>
                    <a:pt x="357188" y="59531"/>
                  </a:lnTo>
                  <a:lnTo>
                    <a:pt x="357188" y="29718"/>
                  </a:lnTo>
                  <a:lnTo>
                    <a:pt x="446437" y="29718"/>
                  </a:lnTo>
                  <a:lnTo>
                    <a:pt x="446437" y="0"/>
                  </a:lnTo>
                  <a:lnTo>
                    <a:pt x="505968" y="0"/>
                  </a:lnTo>
                  <a:lnTo>
                    <a:pt x="505968" y="29718"/>
                  </a:lnTo>
                  <a:lnTo>
                    <a:pt x="535781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13736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394673" y="265385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424487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067299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067299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484018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484018" y="223723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037486" y="2237232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037486" y="2594419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5007768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5335142" y="244554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5364955" y="250507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484018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5335142" y="241573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364955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424487" y="241573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5424487" y="253479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5067299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275611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126830" y="2386012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5543549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977955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5364955" y="2445543"/>
              <a:ext cx="178593" cy="89249"/>
            </a:xfrm>
            <a:custGeom>
              <a:avLst/>
              <a:gdLst/>
              <a:ahLst/>
              <a:cxnLst/>
              <a:rect l="l" t="t" r="r" b="b"/>
              <a:pathLst>
                <a:path w="178593" h="89249" extrusionOk="0">
                  <a:moveTo>
                    <a:pt x="178594" y="0"/>
                  </a:moveTo>
                  <a:lnTo>
                    <a:pt x="178594" y="59531"/>
                  </a:lnTo>
                  <a:lnTo>
                    <a:pt x="119063" y="59531"/>
                  </a:lnTo>
                  <a:lnTo>
                    <a:pt x="119063" y="89249"/>
                  </a:lnTo>
                  <a:lnTo>
                    <a:pt x="59531" y="89249"/>
                  </a:lnTo>
                  <a:lnTo>
                    <a:pt x="59531" y="59531"/>
                  </a:lnTo>
                  <a:lnTo>
                    <a:pt x="0" y="59531"/>
                  </a:lnTo>
                  <a:lnTo>
                    <a:pt x="0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785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5513736" y="2505075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513736" y="2296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007958" y="2177700"/>
              <a:ext cx="535686" cy="267843"/>
            </a:xfrm>
            <a:custGeom>
              <a:avLst/>
              <a:gdLst/>
              <a:ahLst/>
              <a:cxnLst/>
              <a:rect l="l" t="t" r="r" b="b"/>
              <a:pathLst>
                <a:path w="535686" h="267843" extrusionOk="0">
                  <a:moveTo>
                    <a:pt x="505778" y="208312"/>
                  </a:moveTo>
                  <a:lnTo>
                    <a:pt x="505778" y="118967"/>
                  </a:lnTo>
                  <a:lnTo>
                    <a:pt x="476060" y="118967"/>
                  </a:lnTo>
                  <a:lnTo>
                    <a:pt x="476060" y="59436"/>
                  </a:lnTo>
                  <a:lnTo>
                    <a:pt x="416528" y="59436"/>
                  </a:lnTo>
                  <a:lnTo>
                    <a:pt x="416528" y="29718"/>
                  </a:lnTo>
                  <a:lnTo>
                    <a:pt x="327279" y="29718"/>
                  </a:lnTo>
                  <a:lnTo>
                    <a:pt x="327279" y="0"/>
                  </a:lnTo>
                  <a:lnTo>
                    <a:pt x="208217" y="0"/>
                  </a:lnTo>
                  <a:lnTo>
                    <a:pt x="208217" y="29718"/>
                  </a:lnTo>
                  <a:lnTo>
                    <a:pt x="118967" y="29718"/>
                  </a:lnTo>
                  <a:lnTo>
                    <a:pt x="118967" y="59436"/>
                  </a:lnTo>
                  <a:lnTo>
                    <a:pt x="59436" y="59436"/>
                  </a:lnTo>
                  <a:lnTo>
                    <a:pt x="59436" y="118967"/>
                  </a:lnTo>
                  <a:lnTo>
                    <a:pt x="29718" y="118967"/>
                  </a:lnTo>
                  <a:lnTo>
                    <a:pt x="29718" y="208312"/>
                  </a:lnTo>
                  <a:lnTo>
                    <a:pt x="0" y="208312"/>
                  </a:lnTo>
                  <a:lnTo>
                    <a:pt x="0" y="267843"/>
                  </a:lnTo>
                  <a:lnTo>
                    <a:pt x="59531" y="267843"/>
                  </a:lnTo>
                  <a:lnTo>
                    <a:pt x="59531" y="238125"/>
                  </a:lnTo>
                  <a:lnTo>
                    <a:pt x="119063" y="238125"/>
                  </a:lnTo>
                  <a:lnTo>
                    <a:pt x="119063" y="208407"/>
                  </a:lnTo>
                  <a:lnTo>
                    <a:pt x="267843" y="208407"/>
                  </a:lnTo>
                  <a:lnTo>
                    <a:pt x="267843" y="238125"/>
                  </a:lnTo>
                  <a:lnTo>
                    <a:pt x="357092" y="238125"/>
                  </a:lnTo>
                  <a:lnTo>
                    <a:pt x="357092" y="267843"/>
                  </a:lnTo>
                  <a:lnTo>
                    <a:pt x="416624" y="267843"/>
                  </a:lnTo>
                  <a:lnTo>
                    <a:pt x="416624" y="238125"/>
                  </a:lnTo>
                  <a:lnTo>
                    <a:pt x="535686" y="238125"/>
                  </a:lnTo>
                  <a:lnTo>
                    <a:pt x="535686" y="208407"/>
                  </a:lnTo>
                  <a:lnTo>
                    <a:pt x="505968" y="208407"/>
                  </a:lnTo>
                  <a:close/>
                  <a:moveTo>
                    <a:pt x="446246" y="208312"/>
                  </a:moveTo>
                  <a:lnTo>
                    <a:pt x="386715" y="208312"/>
                  </a:lnTo>
                  <a:lnTo>
                    <a:pt x="386715" y="89249"/>
                  </a:lnTo>
                  <a:lnTo>
                    <a:pt x="446246" y="89249"/>
                  </a:lnTo>
                  <a:lnTo>
                    <a:pt x="446246" y="2083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007768" y="2296668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007768" y="250507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36495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5394673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5335142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364955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364955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27561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245893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126830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156548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097017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007863" y="2415825"/>
              <a:ext cx="505777" cy="297465"/>
            </a:xfrm>
            <a:custGeom>
              <a:avLst/>
              <a:gdLst/>
              <a:ahLst/>
              <a:cxnLst/>
              <a:rect l="l" t="t" r="r" b="b"/>
              <a:pathLst>
                <a:path w="505777" h="297465" extrusionOk="0">
                  <a:moveTo>
                    <a:pt x="476155" y="118967"/>
                  </a:moveTo>
                  <a:lnTo>
                    <a:pt x="476155" y="148685"/>
                  </a:lnTo>
                  <a:lnTo>
                    <a:pt x="416624" y="148685"/>
                  </a:lnTo>
                  <a:lnTo>
                    <a:pt x="416624" y="118967"/>
                  </a:lnTo>
                  <a:lnTo>
                    <a:pt x="357092" y="118967"/>
                  </a:lnTo>
                  <a:lnTo>
                    <a:pt x="357092" y="89249"/>
                  </a:lnTo>
                  <a:lnTo>
                    <a:pt x="327374" y="89249"/>
                  </a:lnTo>
                  <a:lnTo>
                    <a:pt x="327374" y="29718"/>
                  </a:lnTo>
                  <a:lnTo>
                    <a:pt x="267843" y="29718"/>
                  </a:lnTo>
                  <a:lnTo>
                    <a:pt x="267843" y="0"/>
                  </a:lnTo>
                  <a:lnTo>
                    <a:pt x="119062" y="0"/>
                  </a:lnTo>
                  <a:lnTo>
                    <a:pt x="119062" y="29718"/>
                  </a:lnTo>
                  <a:lnTo>
                    <a:pt x="59531" y="29718"/>
                  </a:lnTo>
                  <a:lnTo>
                    <a:pt x="59531" y="59436"/>
                  </a:lnTo>
                  <a:lnTo>
                    <a:pt x="0" y="59436"/>
                  </a:lnTo>
                  <a:lnTo>
                    <a:pt x="0" y="89154"/>
                  </a:lnTo>
                  <a:lnTo>
                    <a:pt x="29718" y="89154"/>
                  </a:lnTo>
                  <a:lnTo>
                    <a:pt x="29718" y="178499"/>
                  </a:lnTo>
                  <a:lnTo>
                    <a:pt x="59436" y="178499"/>
                  </a:lnTo>
                  <a:lnTo>
                    <a:pt x="59436" y="238030"/>
                  </a:lnTo>
                  <a:lnTo>
                    <a:pt x="118967" y="238030"/>
                  </a:lnTo>
                  <a:lnTo>
                    <a:pt x="118967" y="208312"/>
                  </a:lnTo>
                  <a:lnTo>
                    <a:pt x="89249" y="208312"/>
                  </a:lnTo>
                  <a:lnTo>
                    <a:pt x="89249" y="178594"/>
                  </a:lnTo>
                  <a:lnTo>
                    <a:pt x="118967" y="178594"/>
                  </a:lnTo>
                  <a:lnTo>
                    <a:pt x="118967" y="148876"/>
                  </a:lnTo>
                  <a:lnTo>
                    <a:pt x="148685" y="148876"/>
                  </a:lnTo>
                  <a:lnTo>
                    <a:pt x="148685" y="178594"/>
                  </a:lnTo>
                  <a:lnTo>
                    <a:pt x="178403" y="178594"/>
                  </a:lnTo>
                  <a:lnTo>
                    <a:pt x="178403" y="208312"/>
                  </a:lnTo>
                  <a:lnTo>
                    <a:pt x="148685" y="208312"/>
                  </a:lnTo>
                  <a:lnTo>
                    <a:pt x="148685" y="238030"/>
                  </a:lnTo>
                  <a:lnTo>
                    <a:pt x="118967" y="238030"/>
                  </a:lnTo>
                  <a:lnTo>
                    <a:pt x="118967" y="267748"/>
                  </a:lnTo>
                  <a:lnTo>
                    <a:pt x="208216" y="267748"/>
                  </a:lnTo>
                  <a:lnTo>
                    <a:pt x="208216" y="297466"/>
                  </a:lnTo>
                  <a:lnTo>
                    <a:pt x="327279" y="297466"/>
                  </a:lnTo>
                  <a:lnTo>
                    <a:pt x="327279" y="267748"/>
                  </a:lnTo>
                  <a:lnTo>
                    <a:pt x="386810" y="267748"/>
                  </a:lnTo>
                  <a:lnTo>
                    <a:pt x="386810" y="238030"/>
                  </a:lnTo>
                  <a:lnTo>
                    <a:pt x="357092" y="238030"/>
                  </a:lnTo>
                  <a:lnTo>
                    <a:pt x="357092" y="208312"/>
                  </a:lnTo>
                  <a:lnTo>
                    <a:pt x="327374" y="208312"/>
                  </a:lnTo>
                  <a:lnTo>
                    <a:pt x="327374" y="178594"/>
                  </a:lnTo>
                  <a:lnTo>
                    <a:pt x="357092" y="178594"/>
                  </a:lnTo>
                  <a:lnTo>
                    <a:pt x="357092" y="148876"/>
                  </a:lnTo>
                  <a:lnTo>
                    <a:pt x="386810" y="148876"/>
                  </a:lnTo>
                  <a:lnTo>
                    <a:pt x="386810" y="178594"/>
                  </a:lnTo>
                  <a:lnTo>
                    <a:pt x="416528" y="178594"/>
                  </a:lnTo>
                  <a:lnTo>
                    <a:pt x="416528" y="208312"/>
                  </a:lnTo>
                  <a:lnTo>
                    <a:pt x="386810" y="208312"/>
                  </a:lnTo>
                  <a:lnTo>
                    <a:pt x="386810" y="238030"/>
                  </a:lnTo>
                  <a:lnTo>
                    <a:pt x="476059" y="238030"/>
                  </a:lnTo>
                  <a:lnTo>
                    <a:pt x="476059" y="178499"/>
                  </a:lnTo>
                  <a:lnTo>
                    <a:pt x="505778" y="178499"/>
                  </a:lnTo>
                  <a:lnTo>
                    <a:pt x="505778" y="118967"/>
                  </a:lnTo>
                  <a:lnTo>
                    <a:pt x="476059" y="118967"/>
                  </a:lnTo>
                  <a:close/>
                  <a:moveTo>
                    <a:pt x="267843" y="238030"/>
                  </a:moveTo>
                  <a:lnTo>
                    <a:pt x="238125" y="238030"/>
                  </a:lnTo>
                  <a:lnTo>
                    <a:pt x="238125" y="208312"/>
                  </a:lnTo>
                  <a:lnTo>
                    <a:pt x="267843" y="208312"/>
                  </a:lnTo>
                  <a:lnTo>
                    <a:pt x="267843" y="238030"/>
                  </a:lnTo>
                  <a:close/>
                  <a:moveTo>
                    <a:pt x="297561" y="178499"/>
                  </a:moveTo>
                  <a:lnTo>
                    <a:pt x="267843" y="178499"/>
                  </a:lnTo>
                  <a:lnTo>
                    <a:pt x="267843" y="148781"/>
                  </a:lnTo>
                  <a:lnTo>
                    <a:pt x="297561" y="148781"/>
                  </a:lnTo>
                  <a:lnTo>
                    <a:pt x="297561" y="1784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126830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126830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186362" y="2028825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186362" y="1969293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86362" y="1880044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394673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364955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26830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364955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64955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156548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156548" y="2058543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156548" y="1999107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364955" y="1999107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364955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156548" y="1909762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394673" y="1939480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56548" y="1909762"/>
              <a:ext cx="238125" cy="89344"/>
            </a:xfrm>
            <a:custGeom>
              <a:avLst/>
              <a:gdLst/>
              <a:ahLst/>
              <a:cxnLst/>
              <a:rect l="l" t="t" r="r" b="b"/>
              <a:pathLst>
                <a:path w="238125" h="89344" extrusionOk="0">
                  <a:moveTo>
                    <a:pt x="238125" y="29718"/>
                  </a:moveTo>
                  <a:lnTo>
                    <a:pt x="238125" y="89345"/>
                  </a:lnTo>
                  <a:lnTo>
                    <a:pt x="208407" y="89345"/>
                  </a:lnTo>
                  <a:lnTo>
                    <a:pt x="208407" y="59531"/>
                  </a:lnTo>
                  <a:lnTo>
                    <a:pt x="29813" y="59531"/>
                  </a:lnTo>
                  <a:lnTo>
                    <a:pt x="29813" y="89345"/>
                  </a:lnTo>
                  <a:lnTo>
                    <a:pt x="0" y="89345"/>
                  </a:lnTo>
                  <a:lnTo>
                    <a:pt x="0" y="29718"/>
                  </a:lnTo>
                  <a:lnTo>
                    <a:pt x="29813" y="29718"/>
                  </a:lnTo>
                  <a:lnTo>
                    <a:pt x="29813" y="0"/>
                  </a:lnTo>
                  <a:lnTo>
                    <a:pt x="208407" y="0"/>
                  </a:lnTo>
                  <a:lnTo>
                    <a:pt x="208407" y="29718"/>
                  </a:lnTo>
                  <a:lnTo>
                    <a:pt x="238125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26830" y="193948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156548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126830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364955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394673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5156548" y="1850231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394673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5126830" y="179070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424487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156548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394673" y="1641919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186362" y="16716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216080" y="164191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16080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245893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5305424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5156548" y="1701355"/>
              <a:ext cx="148875" cy="178689"/>
            </a:xfrm>
            <a:custGeom>
              <a:avLst/>
              <a:gdLst/>
              <a:ahLst/>
              <a:cxnLst/>
              <a:rect l="l" t="t" r="r" b="b"/>
              <a:pathLst>
                <a:path w="148875" h="178689" extrusionOk="0">
                  <a:moveTo>
                    <a:pt x="148876" y="148876"/>
                  </a:moveTo>
                  <a:lnTo>
                    <a:pt x="148876" y="178689"/>
                  </a:lnTo>
                  <a:lnTo>
                    <a:pt x="29813" y="178689"/>
                  </a:lnTo>
                  <a:lnTo>
                    <a:pt x="29813" y="148876"/>
                  </a:lnTo>
                  <a:lnTo>
                    <a:pt x="0" y="148876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0"/>
                  </a:lnTo>
                  <a:lnTo>
                    <a:pt x="59531" y="0"/>
                  </a:lnTo>
                  <a:lnTo>
                    <a:pt x="59531" y="89345"/>
                  </a:lnTo>
                  <a:lnTo>
                    <a:pt x="89345" y="89345"/>
                  </a:lnTo>
                  <a:lnTo>
                    <a:pt x="89345" y="119063"/>
                  </a:lnTo>
                  <a:lnTo>
                    <a:pt x="119063" y="119063"/>
                  </a:lnTo>
                  <a:lnTo>
                    <a:pt x="119063" y="148876"/>
                  </a:lnTo>
                  <a:lnTo>
                    <a:pt x="148876" y="148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5275611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5364955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5245893" y="16121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5305424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5275611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5335142" y="170135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5275611" y="1701355"/>
              <a:ext cx="148875" cy="208407"/>
            </a:xfrm>
            <a:custGeom>
              <a:avLst/>
              <a:gdLst/>
              <a:ahLst/>
              <a:cxnLst/>
              <a:rect l="l" t="t" r="r" b="b"/>
              <a:pathLst>
                <a:path w="148875" h="208407" extrusionOk="0">
                  <a:moveTo>
                    <a:pt x="148876" y="59626"/>
                  </a:moveTo>
                  <a:lnTo>
                    <a:pt x="148876" y="148876"/>
                  </a:lnTo>
                  <a:lnTo>
                    <a:pt x="119063" y="148876"/>
                  </a:lnTo>
                  <a:lnTo>
                    <a:pt x="119063" y="208407"/>
                  </a:lnTo>
                  <a:lnTo>
                    <a:pt x="89345" y="208407"/>
                  </a:lnTo>
                  <a:lnTo>
                    <a:pt x="89345" y="178689"/>
                  </a:lnTo>
                  <a:lnTo>
                    <a:pt x="59531" y="178689"/>
                  </a:lnTo>
                  <a:lnTo>
                    <a:pt x="59531" y="148876"/>
                  </a:lnTo>
                  <a:lnTo>
                    <a:pt x="29813" y="148876"/>
                  </a:lnTo>
                  <a:lnTo>
                    <a:pt x="29813" y="119063"/>
                  </a:lnTo>
                  <a:lnTo>
                    <a:pt x="0" y="119063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89345" y="29813"/>
                  </a:lnTo>
                  <a:lnTo>
                    <a:pt x="89345" y="0"/>
                  </a:lnTo>
                  <a:lnTo>
                    <a:pt x="119063" y="0"/>
                  </a:lnTo>
                  <a:lnTo>
                    <a:pt x="119063" y="59626"/>
                  </a:lnTo>
                  <a:lnTo>
                    <a:pt x="148876" y="596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5364955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5216079" y="1612106"/>
              <a:ext cx="178593" cy="178593"/>
            </a:xfrm>
            <a:custGeom>
              <a:avLst/>
              <a:gdLst/>
              <a:ahLst/>
              <a:cxnLst/>
              <a:rect l="l" t="t" r="r" b="b"/>
              <a:pathLst>
                <a:path w="178593" h="178593" extrusionOk="0">
                  <a:moveTo>
                    <a:pt x="178594" y="29813"/>
                  </a:moveTo>
                  <a:lnTo>
                    <a:pt x="178594" y="59531"/>
                  </a:lnTo>
                  <a:lnTo>
                    <a:pt x="148876" y="59531"/>
                  </a:lnTo>
                  <a:lnTo>
                    <a:pt x="148876" y="89249"/>
                  </a:lnTo>
                  <a:lnTo>
                    <a:pt x="119063" y="89249"/>
                  </a:lnTo>
                  <a:lnTo>
                    <a:pt x="119063" y="119063"/>
                  </a:lnTo>
                  <a:lnTo>
                    <a:pt x="89345" y="119063"/>
                  </a:lnTo>
                  <a:lnTo>
                    <a:pt x="89345" y="148876"/>
                  </a:lnTo>
                  <a:lnTo>
                    <a:pt x="59531" y="148876"/>
                  </a:lnTo>
                  <a:lnTo>
                    <a:pt x="59531" y="178594"/>
                  </a:lnTo>
                  <a:lnTo>
                    <a:pt x="29813" y="178594"/>
                  </a:lnTo>
                  <a:lnTo>
                    <a:pt x="29813" y="89249"/>
                  </a:lnTo>
                  <a:lnTo>
                    <a:pt x="0" y="89249"/>
                  </a:lnTo>
                  <a:lnTo>
                    <a:pt x="0" y="59531"/>
                  </a:lnTo>
                  <a:lnTo>
                    <a:pt x="29813" y="59531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48876" y="0"/>
                  </a:lnTo>
                  <a:lnTo>
                    <a:pt x="148876" y="29813"/>
                  </a:lnTo>
                  <a:lnTo>
                    <a:pt x="178594" y="298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5275611" y="15822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769643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739830" y="2653855"/>
              <a:ext cx="29718" cy="208406"/>
            </a:xfrm>
            <a:custGeom>
              <a:avLst/>
              <a:gdLst/>
              <a:ahLst/>
              <a:cxnLst/>
              <a:rect l="l" t="t" r="r" b="b"/>
              <a:pathLst>
                <a:path w="29718" h="20840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08407"/>
                  </a:lnTo>
                  <a:lnTo>
                    <a:pt x="0" y="208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977955" y="2802731"/>
              <a:ext cx="595312" cy="119062"/>
            </a:xfrm>
            <a:custGeom>
              <a:avLst/>
              <a:gdLst/>
              <a:ahLst/>
              <a:cxnLst/>
              <a:rect l="l" t="t" r="r" b="b"/>
              <a:pathLst>
                <a:path w="595312" h="119062" extrusionOk="0">
                  <a:moveTo>
                    <a:pt x="595313" y="0"/>
                  </a:moveTo>
                  <a:lnTo>
                    <a:pt x="595313" y="59531"/>
                  </a:lnTo>
                  <a:lnTo>
                    <a:pt x="565595" y="59531"/>
                  </a:lnTo>
                  <a:lnTo>
                    <a:pt x="565595" y="89249"/>
                  </a:lnTo>
                  <a:lnTo>
                    <a:pt x="446532" y="89249"/>
                  </a:lnTo>
                  <a:lnTo>
                    <a:pt x="446532" y="119063"/>
                  </a:lnTo>
                  <a:lnTo>
                    <a:pt x="148876" y="119063"/>
                  </a:lnTo>
                  <a:lnTo>
                    <a:pt x="148876" y="89249"/>
                  </a:lnTo>
                  <a:lnTo>
                    <a:pt x="29813" y="89249"/>
                  </a:lnTo>
                  <a:lnTo>
                    <a:pt x="29813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59531"/>
                  </a:lnTo>
                  <a:lnTo>
                    <a:pt x="178594" y="59531"/>
                  </a:lnTo>
                  <a:lnTo>
                    <a:pt x="178594" y="89249"/>
                  </a:lnTo>
                  <a:lnTo>
                    <a:pt x="416719" y="89249"/>
                  </a:lnTo>
                  <a:lnTo>
                    <a:pt x="416719" y="59531"/>
                  </a:lnTo>
                  <a:lnTo>
                    <a:pt x="535781" y="59531"/>
                  </a:lnTo>
                  <a:lnTo>
                    <a:pt x="535781" y="29813"/>
                  </a:lnTo>
                  <a:lnTo>
                    <a:pt x="565595" y="29813"/>
                  </a:lnTo>
                  <a:lnTo>
                    <a:pt x="565595" y="0"/>
                  </a:lnTo>
                  <a:lnTo>
                    <a:pt x="595313" y="0"/>
                  </a:lnTo>
                  <a:close/>
                </a:path>
              </a:pathLst>
            </a:custGeom>
            <a:solidFill>
              <a:srgbClr val="FFD7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769643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79936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829174" y="25347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858892" y="2594419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799361" y="2802731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1" y="0"/>
                  </a:lnTo>
                  <a:lnTo>
                    <a:pt x="14878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829174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69643" y="2534793"/>
              <a:ext cx="178593" cy="327469"/>
            </a:xfrm>
            <a:custGeom>
              <a:avLst/>
              <a:gdLst/>
              <a:ahLst/>
              <a:cxnLst/>
              <a:rect l="l" t="t" r="r" b="b"/>
              <a:pathLst>
                <a:path w="178593" h="327469" extrusionOk="0">
                  <a:moveTo>
                    <a:pt x="29718" y="297752"/>
                  </a:moveTo>
                  <a:lnTo>
                    <a:pt x="178594" y="297752"/>
                  </a:lnTo>
                  <a:lnTo>
                    <a:pt x="178594" y="327469"/>
                  </a:lnTo>
                  <a:lnTo>
                    <a:pt x="0" y="327469"/>
                  </a:lnTo>
                  <a:lnTo>
                    <a:pt x="0" y="119063"/>
                  </a:lnTo>
                  <a:lnTo>
                    <a:pt x="29718" y="119063"/>
                  </a:lnTo>
                  <a:lnTo>
                    <a:pt x="29718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148781" y="29813"/>
                  </a:lnTo>
                  <a:lnTo>
                    <a:pt x="148781" y="0"/>
                  </a:lnTo>
                  <a:lnTo>
                    <a:pt x="178594" y="0"/>
                  </a:lnTo>
                  <a:lnTo>
                    <a:pt x="178594" y="59626"/>
                  </a:lnTo>
                  <a:lnTo>
                    <a:pt x="89249" y="59626"/>
                  </a:lnTo>
                  <a:lnTo>
                    <a:pt x="89249" y="89344"/>
                  </a:lnTo>
                  <a:lnTo>
                    <a:pt x="59531" y="89344"/>
                  </a:lnTo>
                  <a:lnTo>
                    <a:pt x="59531" y="148876"/>
                  </a:lnTo>
                  <a:lnTo>
                    <a:pt x="29718" y="148876"/>
                  </a:lnTo>
                  <a:lnTo>
                    <a:pt x="29718" y="2977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799361" y="2683668"/>
              <a:ext cx="29717" cy="119062"/>
            </a:xfrm>
            <a:custGeom>
              <a:avLst/>
              <a:gdLst/>
              <a:ahLst/>
              <a:cxnLst/>
              <a:rect l="l" t="t" r="r" b="b"/>
              <a:pathLst>
                <a:path w="29717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5007768" y="27134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977955" y="2683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4829174" y="2624137"/>
              <a:ext cx="148780" cy="178593"/>
            </a:xfrm>
            <a:custGeom>
              <a:avLst/>
              <a:gdLst/>
              <a:ahLst/>
              <a:cxnLst/>
              <a:rect l="l" t="t" r="r" b="b"/>
              <a:pathLst>
                <a:path w="148780" h="178593" extrusionOk="0">
                  <a:moveTo>
                    <a:pt x="148781" y="59531"/>
                  </a:moveTo>
                  <a:lnTo>
                    <a:pt x="148781" y="178594"/>
                  </a:lnTo>
                  <a:lnTo>
                    <a:pt x="0" y="178594"/>
                  </a:lnTo>
                  <a:lnTo>
                    <a:pt x="0" y="59531"/>
                  </a:lnTo>
                  <a:lnTo>
                    <a:pt x="29718" y="59531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59531"/>
                  </a:lnTo>
                  <a:lnTo>
                    <a:pt x="148781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4948237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037486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097017" y="2683668"/>
              <a:ext cx="267938" cy="89249"/>
            </a:xfrm>
            <a:custGeom>
              <a:avLst/>
              <a:gdLst/>
              <a:ahLst/>
              <a:cxnLst/>
              <a:rect l="l" t="t" r="r" b="b"/>
              <a:pathLst>
                <a:path w="267938" h="89249" extrusionOk="0">
                  <a:moveTo>
                    <a:pt x="267938" y="29813"/>
                  </a:moveTo>
                  <a:lnTo>
                    <a:pt x="267938" y="89249"/>
                  </a:lnTo>
                  <a:lnTo>
                    <a:pt x="89345" y="89249"/>
                  </a:lnTo>
                  <a:lnTo>
                    <a:pt x="89345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119063" y="29813"/>
                  </a:lnTo>
                  <a:lnTo>
                    <a:pt x="119063" y="59531"/>
                  </a:lnTo>
                  <a:lnTo>
                    <a:pt x="238125" y="59531"/>
                  </a:lnTo>
                  <a:lnTo>
                    <a:pt x="238125" y="29813"/>
                  </a:lnTo>
                  <a:lnTo>
                    <a:pt x="267938" y="298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364955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007768" y="2624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59531" y="29718"/>
                  </a:moveTo>
                  <a:lnTo>
                    <a:pt x="59531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718" y="0"/>
                  </a:lnTo>
                  <a:lnTo>
                    <a:pt x="29718" y="29718"/>
                  </a:lnTo>
                  <a:lnTo>
                    <a:pt x="59531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4977955" y="2594419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4977955" y="253479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497795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4948237" y="2118169"/>
              <a:ext cx="654843" cy="565499"/>
            </a:xfrm>
            <a:custGeom>
              <a:avLst/>
              <a:gdLst/>
              <a:ahLst/>
              <a:cxnLst/>
              <a:rect l="l" t="t" r="r" b="b"/>
              <a:pathLst>
                <a:path w="654843" h="565499" extrusionOk="0">
                  <a:moveTo>
                    <a:pt x="654844" y="238125"/>
                  </a:moveTo>
                  <a:lnTo>
                    <a:pt x="654844" y="416624"/>
                  </a:lnTo>
                  <a:lnTo>
                    <a:pt x="625031" y="416624"/>
                  </a:lnTo>
                  <a:lnTo>
                    <a:pt x="625031" y="505968"/>
                  </a:lnTo>
                  <a:lnTo>
                    <a:pt x="595313" y="505968"/>
                  </a:lnTo>
                  <a:lnTo>
                    <a:pt x="595313" y="565499"/>
                  </a:lnTo>
                  <a:lnTo>
                    <a:pt x="565499" y="565499"/>
                  </a:lnTo>
                  <a:lnTo>
                    <a:pt x="565499" y="476250"/>
                  </a:lnTo>
                  <a:lnTo>
                    <a:pt x="595313" y="476250"/>
                  </a:lnTo>
                  <a:lnTo>
                    <a:pt x="595313" y="386906"/>
                  </a:lnTo>
                  <a:lnTo>
                    <a:pt x="625031" y="386906"/>
                  </a:lnTo>
                  <a:lnTo>
                    <a:pt x="625031" y="267843"/>
                  </a:lnTo>
                  <a:lnTo>
                    <a:pt x="595313" y="267843"/>
                  </a:lnTo>
                  <a:lnTo>
                    <a:pt x="595313" y="178499"/>
                  </a:lnTo>
                  <a:lnTo>
                    <a:pt x="565499" y="178499"/>
                  </a:lnTo>
                  <a:lnTo>
                    <a:pt x="565499" y="119062"/>
                  </a:lnTo>
                  <a:lnTo>
                    <a:pt x="535781" y="119062"/>
                  </a:lnTo>
                  <a:lnTo>
                    <a:pt x="535781" y="89249"/>
                  </a:lnTo>
                  <a:lnTo>
                    <a:pt x="476250" y="89249"/>
                  </a:lnTo>
                  <a:lnTo>
                    <a:pt x="476250" y="59436"/>
                  </a:lnTo>
                  <a:lnTo>
                    <a:pt x="386906" y="59436"/>
                  </a:lnTo>
                  <a:lnTo>
                    <a:pt x="386906" y="29718"/>
                  </a:lnTo>
                  <a:lnTo>
                    <a:pt x="267843" y="29718"/>
                  </a:lnTo>
                  <a:lnTo>
                    <a:pt x="267843" y="59436"/>
                  </a:lnTo>
                  <a:lnTo>
                    <a:pt x="178594" y="59436"/>
                  </a:lnTo>
                  <a:lnTo>
                    <a:pt x="178594" y="89249"/>
                  </a:lnTo>
                  <a:lnTo>
                    <a:pt x="119063" y="89249"/>
                  </a:lnTo>
                  <a:lnTo>
                    <a:pt x="119063" y="119062"/>
                  </a:lnTo>
                  <a:lnTo>
                    <a:pt x="89249" y="119062"/>
                  </a:lnTo>
                  <a:lnTo>
                    <a:pt x="89249" y="178499"/>
                  </a:lnTo>
                  <a:lnTo>
                    <a:pt x="59531" y="178499"/>
                  </a:lnTo>
                  <a:lnTo>
                    <a:pt x="59531" y="267843"/>
                  </a:lnTo>
                  <a:lnTo>
                    <a:pt x="29718" y="267843"/>
                  </a:lnTo>
                  <a:lnTo>
                    <a:pt x="29718" y="416624"/>
                  </a:lnTo>
                  <a:lnTo>
                    <a:pt x="0" y="416624"/>
                  </a:lnTo>
                  <a:lnTo>
                    <a:pt x="0" y="238125"/>
                  </a:lnTo>
                  <a:lnTo>
                    <a:pt x="29718" y="238125"/>
                  </a:lnTo>
                  <a:lnTo>
                    <a:pt x="29718" y="148780"/>
                  </a:lnTo>
                  <a:lnTo>
                    <a:pt x="59531" y="148780"/>
                  </a:lnTo>
                  <a:lnTo>
                    <a:pt x="59531" y="89249"/>
                  </a:lnTo>
                  <a:lnTo>
                    <a:pt x="89249" y="89249"/>
                  </a:lnTo>
                  <a:lnTo>
                    <a:pt x="89249" y="59436"/>
                  </a:lnTo>
                  <a:lnTo>
                    <a:pt x="148780" y="59436"/>
                  </a:lnTo>
                  <a:lnTo>
                    <a:pt x="148780" y="29718"/>
                  </a:lnTo>
                  <a:lnTo>
                    <a:pt x="238125" y="29718"/>
                  </a:lnTo>
                  <a:lnTo>
                    <a:pt x="238125" y="0"/>
                  </a:lnTo>
                  <a:lnTo>
                    <a:pt x="416719" y="0"/>
                  </a:lnTo>
                  <a:lnTo>
                    <a:pt x="416719" y="29718"/>
                  </a:lnTo>
                  <a:lnTo>
                    <a:pt x="505968" y="29718"/>
                  </a:lnTo>
                  <a:lnTo>
                    <a:pt x="505968" y="59436"/>
                  </a:lnTo>
                  <a:lnTo>
                    <a:pt x="565499" y="59436"/>
                  </a:lnTo>
                  <a:lnTo>
                    <a:pt x="565499" y="89249"/>
                  </a:lnTo>
                  <a:lnTo>
                    <a:pt x="595313" y="89249"/>
                  </a:lnTo>
                  <a:lnTo>
                    <a:pt x="595313" y="148780"/>
                  </a:lnTo>
                  <a:lnTo>
                    <a:pt x="625031" y="148780"/>
                  </a:lnTo>
                  <a:lnTo>
                    <a:pt x="625031" y="238125"/>
                  </a:lnTo>
                  <a:lnTo>
                    <a:pt x="654844" y="238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394673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484018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186362" y="2058543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5335142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5245893" y="2058543"/>
              <a:ext cx="89249" cy="29717"/>
            </a:xfrm>
            <a:custGeom>
              <a:avLst/>
              <a:gdLst/>
              <a:ahLst/>
              <a:cxnLst/>
              <a:rect l="l" t="t" r="r" b="b"/>
              <a:pathLst>
                <a:path w="89249" h="29717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5245893" y="1999107"/>
              <a:ext cx="119062" cy="29717"/>
            </a:xfrm>
            <a:custGeom>
              <a:avLst/>
              <a:gdLst/>
              <a:ahLst/>
              <a:cxnLst/>
              <a:rect l="l" t="t" r="r" b="b"/>
              <a:pathLst>
                <a:path w="119062" h="29717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5186362" y="1999107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5126830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5037486" y="2802731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5156548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5394673" y="2802731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5513736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5126830" y="289198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5007768" y="286226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4977955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5364955" y="289198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5543549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5394673" y="286226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4858892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4918423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488870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4977955" y="271348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4948237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4918423" y="2713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4829174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488870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5186362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5186362" y="1939480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5364955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5335142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5335142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5335142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5245893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5186362" y="1731168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5216080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5156548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5245893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5186362" y="170135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5364955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5335142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5364955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5394673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5364955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5394673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5463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36"/>
          <p:cNvSpPr txBox="1">
            <a:spLocks noGrp="1"/>
          </p:cNvSpPr>
          <p:nvPr>
            <p:ph type="title"/>
          </p:nvPr>
        </p:nvSpPr>
        <p:spPr>
          <a:xfrm>
            <a:off x="713250" y="424582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Bottoni con interruzioni</a:t>
            </a:r>
            <a:endParaRPr/>
          </a:p>
        </p:txBody>
      </p:sp>
      <p:sp>
        <p:nvSpPr>
          <p:cNvPr id="6" name="Google Shape;2316;p36">
            <a:extLst>
              <a:ext uri="{FF2B5EF4-FFF2-40B4-BE49-F238E27FC236}">
                <a16:creationId xmlns:a16="http://schemas.microsoft.com/office/drawing/2014/main" id="{75D3EBFF-9E03-0DC1-3AA8-901A30002B65}"/>
              </a:ext>
            </a:extLst>
          </p:cNvPr>
          <p:cNvSpPr txBox="1">
            <a:spLocks/>
          </p:cNvSpPr>
          <p:nvPr/>
        </p:nvSpPr>
        <p:spPr>
          <a:xfrm>
            <a:off x="553844" y="1119675"/>
            <a:ext cx="6442115" cy="649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3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ess Start 2P"/>
              <a:buNone/>
              <a:defRPr sz="2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algn="l"/>
            <a:r>
              <a:rPr lang="it-IT" sz="1600">
                <a:latin typeface="Alexandria" pitchFamily="2" charset="-78"/>
                <a:cs typeface="Alexandria" pitchFamily="2" charset="-78"/>
              </a:rPr>
              <a:t>Il nostro gamepad ha 16 bottoni: per gestire la pressione di ogni bottone utilizziamo NVIC (</a:t>
            </a:r>
            <a:r>
              <a:rPr lang="it-IT" sz="1600" err="1">
                <a:latin typeface="Alexandria" pitchFamily="2" charset="-78"/>
                <a:cs typeface="Alexandria" pitchFamily="2" charset="-78"/>
              </a:rPr>
              <a:t>Nested</a:t>
            </a:r>
            <a:r>
              <a:rPr lang="it-IT" sz="1600">
                <a:latin typeface="Alexandria" pitchFamily="2" charset="-78"/>
                <a:cs typeface="Alexandria" pitchFamily="2" charset="-78"/>
              </a:rPr>
              <a:t> </a:t>
            </a:r>
            <a:r>
              <a:rPr lang="it-IT" sz="1600" err="1">
                <a:latin typeface="Alexandria" pitchFamily="2" charset="-78"/>
                <a:cs typeface="Alexandria" pitchFamily="2" charset="-78"/>
              </a:rPr>
              <a:t>Vector</a:t>
            </a:r>
            <a:r>
              <a:rPr lang="it-IT" sz="1600">
                <a:latin typeface="Alexandria" pitchFamily="2" charset="-78"/>
                <a:cs typeface="Alexandria" pitchFamily="2" charset="-78"/>
              </a:rPr>
              <a:t> Interrupt controller).</a:t>
            </a:r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30105101-93DD-FA5E-9F8A-7D873A368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44" y="1821444"/>
            <a:ext cx="6958361" cy="2686205"/>
          </a:xfrm>
          <a:prstGeom prst="rect">
            <a:avLst/>
          </a:prstGeom>
        </p:spPr>
      </p:pic>
      <p:pic>
        <p:nvPicPr>
          <p:cNvPr id="4" name="Immagine 3" descr="Immagine che contiene orologio, schermata, Carattere, Elementi grafici&#10;&#10;Descrizione generata automaticamente">
            <a:extLst>
              <a:ext uri="{FF2B5EF4-FFF2-40B4-BE49-F238E27FC236}">
                <a16:creationId xmlns:a16="http://schemas.microsoft.com/office/drawing/2014/main" id="{D208338D-80D9-9676-8456-2F92AB987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5236" y="3066683"/>
            <a:ext cx="2371028" cy="237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83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36"/>
          <p:cNvSpPr txBox="1">
            <a:spLocks noGrp="1"/>
          </p:cNvSpPr>
          <p:nvPr>
            <p:ph type="title"/>
          </p:nvPr>
        </p:nvSpPr>
        <p:spPr>
          <a:xfrm>
            <a:off x="713224" y="331064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Analogici con ADC/DMA</a:t>
            </a:r>
            <a:endParaRPr/>
          </a:p>
        </p:txBody>
      </p:sp>
      <p:sp>
        <p:nvSpPr>
          <p:cNvPr id="2317" name="Google Shape;2317;p36"/>
          <p:cNvSpPr txBox="1">
            <a:spLocks noGrp="1"/>
          </p:cNvSpPr>
          <p:nvPr>
            <p:ph type="subTitle" idx="1"/>
          </p:nvPr>
        </p:nvSpPr>
        <p:spPr>
          <a:xfrm>
            <a:off x="713223" y="885767"/>
            <a:ext cx="6612793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Le tensione dati in input dagli stick analogici sono state convertite in digitale grazie all’ ADC (</a:t>
            </a:r>
            <a:r>
              <a:rPr lang="it-IT" sz="1700" err="1">
                <a:latin typeface="Alexandria" panose="020B0604020202020204" charset="0"/>
                <a:cs typeface="Alexandria" panose="020B0604020202020204" charset="0"/>
              </a:rPr>
              <a:t>Analog</a:t>
            </a:r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 to Digital Converter). I valori </a:t>
            </a:r>
            <a:r>
              <a:rPr lang="it-IT" sz="1700" err="1">
                <a:latin typeface="Alexandria" panose="020B0604020202020204" charset="0"/>
                <a:cs typeface="Alexandria" panose="020B0604020202020204" charset="0"/>
              </a:rPr>
              <a:t>vengoni</a:t>
            </a:r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 salvati in memoria (due buffer) grazie al DMA (Direct Memory </a:t>
            </a:r>
            <a:r>
              <a:rPr lang="it-IT" sz="1700" err="1">
                <a:latin typeface="Alexandria" panose="020B0604020202020204" charset="0"/>
                <a:cs typeface="Alexandria" panose="020B0604020202020204" charset="0"/>
              </a:rPr>
              <a:t>Acces</a:t>
            </a:r>
            <a:r>
              <a:rPr lang="it-IT" sz="1700">
                <a:latin typeface="Alexandria" panose="020B0604020202020204" charset="0"/>
                <a:cs typeface="Alexandria" panose="020B0604020202020204" charset="0"/>
              </a:rPr>
              <a:t>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700">
              <a:latin typeface="Alexandria" panose="020B0604020202020204" charset="0"/>
              <a:cs typeface="Alexandria" panose="020B0604020202020204" charset="0"/>
            </a:endParaRPr>
          </a:p>
        </p:txBody>
      </p:sp>
      <p:pic>
        <p:nvPicPr>
          <p:cNvPr id="3" name="Immagine 2" descr="Immagine che contiene verde, circuito, Policromia, pixel&#10;&#10;Descrizione generata automaticamente">
            <a:extLst>
              <a:ext uri="{FF2B5EF4-FFF2-40B4-BE49-F238E27FC236}">
                <a16:creationId xmlns:a16="http://schemas.microsoft.com/office/drawing/2014/main" id="{04AEEFE0-9208-FFAB-F28B-CE510EDAA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924" y="3717071"/>
            <a:ext cx="834018" cy="834018"/>
          </a:xfrm>
          <a:prstGeom prst="rect">
            <a:avLst/>
          </a:prstGeom>
        </p:spPr>
      </p:pic>
      <p:pic>
        <p:nvPicPr>
          <p:cNvPr id="5" name="Immagine 4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EB5F5818-2AAB-CC89-54C0-14A641825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018" y="2301021"/>
            <a:ext cx="6750205" cy="225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503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36"/>
          <p:cNvSpPr txBox="1">
            <a:spLocks noGrp="1"/>
          </p:cNvSpPr>
          <p:nvPr>
            <p:ph type="title"/>
          </p:nvPr>
        </p:nvSpPr>
        <p:spPr>
          <a:xfrm>
            <a:off x="580597" y="179439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Invio del Report </a:t>
            </a:r>
            <a:r>
              <a:rPr lang="it-IT" err="1"/>
              <a:t>Descriptor</a:t>
            </a:r>
            <a:endParaRPr/>
          </a:p>
        </p:txBody>
      </p:sp>
      <p:sp>
        <p:nvSpPr>
          <p:cNvPr id="2317" name="Google Shape;2317;p36"/>
          <p:cNvSpPr txBox="1">
            <a:spLocks noGrp="1"/>
          </p:cNvSpPr>
          <p:nvPr>
            <p:ph type="subTitle" idx="1"/>
          </p:nvPr>
        </p:nvSpPr>
        <p:spPr>
          <a:xfrm>
            <a:off x="580597" y="1264908"/>
            <a:ext cx="3204571" cy="1805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>
                <a:latin typeface="Alexandria" pitchFamily="2" charset="-78"/>
                <a:cs typeface="Alexandria" pitchFamily="2" charset="-78"/>
              </a:rPr>
              <a:t>I valori della struttura ‘</a:t>
            </a:r>
            <a:r>
              <a:rPr lang="it-IT" sz="1600" err="1">
                <a:latin typeface="Alexandria" pitchFamily="2" charset="-78"/>
                <a:cs typeface="Alexandria" pitchFamily="2" charset="-78"/>
              </a:rPr>
              <a:t>Gamepad_hid_t</a:t>
            </a:r>
            <a:r>
              <a:rPr lang="it-IT" sz="1600">
                <a:latin typeface="Alexandria" pitchFamily="2" charset="-78"/>
                <a:cs typeface="Alexandria" pitchFamily="2" charset="-78"/>
              </a:rPr>
              <a:t>’ devono essere convertiti nel formato dei </a:t>
            </a:r>
            <a:r>
              <a:rPr lang="it-IT" sz="1600" err="1">
                <a:latin typeface="Alexandria" pitchFamily="2" charset="-78"/>
                <a:cs typeface="Alexandria" pitchFamily="2" charset="-78"/>
              </a:rPr>
              <a:t>Descriptor</a:t>
            </a:r>
            <a:r>
              <a:rPr lang="it-IT" sz="1600">
                <a:latin typeface="Alexandria" pitchFamily="2" charset="-78"/>
                <a:cs typeface="Alexandria" pitchFamily="2" charset="-78"/>
              </a:rPr>
              <a:t>. La funzione </a:t>
            </a:r>
            <a:r>
              <a:rPr lang="it-IT" sz="1600" err="1">
                <a:latin typeface="Alexandria" pitchFamily="2" charset="-78"/>
                <a:cs typeface="Alexandria" pitchFamily="2" charset="-78"/>
              </a:rPr>
              <a:t>SendReport</a:t>
            </a:r>
            <a:r>
              <a:rPr lang="it-IT" sz="1600">
                <a:latin typeface="Alexandria" pitchFamily="2" charset="-78"/>
                <a:cs typeface="Alexandria" pitchFamily="2" charset="-78"/>
              </a:rPr>
              <a:t> prende in ingresso un vettore di byte e crea il report da inviare al dispositivo </a:t>
            </a:r>
          </a:p>
        </p:txBody>
      </p:sp>
      <p:pic>
        <p:nvPicPr>
          <p:cNvPr id="3" name="Immagine 2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C3E25E2A-2AB3-37B6-F98B-FFE577010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6050" y="760974"/>
            <a:ext cx="3906770" cy="3684162"/>
          </a:xfrm>
          <a:prstGeom prst="rect">
            <a:avLst/>
          </a:prstGeom>
        </p:spPr>
      </p:pic>
      <p:pic>
        <p:nvPicPr>
          <p:cNvPr id="5" name="Immagine 4" descr="Immagine che contiene schermata, Elementi grafici, Policromia, pixel&#10;&#10;Descrizione generata automaticamente">
            <a:extLst>
              <a:ext uri="{FF2B5EF4-FFF2-40B4-BE49-F238E27FC236}">
                <a16:creationId xmlns:a16="http://schemas.microsoft.com/office/drawing/2014/main" id="{56819766-06F5-4BA7-5110-16B4F1F25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1865" y="2871070"/>
            <a:ext cx="2782041" cy="18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491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29"/>
          <p:cNvSpPr txBox="1">
            <a:spLocks noGrp="1"/>
          </p:cNvSpPr>
          <p:nvPr>
            <p:ph type="title"/>
          </p:nvPr>
        </p:nvSpPr>
        <p:spPr>
          <a:xfrm>
            <a:off x="1767074" y="2210403"/>
            <a:ext cx="5834024" cy="11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32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Applicazione Pratica</a:t>
            </a:r>
          </a:p>
        </p:txBody>
      </p:sp>
      <p:sp>
        <p:nvSpPr>
          <p:cNvPr id="1467" name="Google Shape;1467;p29"/>
          <p:cNvSpPr txBox="1">
            <a:spLocks noGrp="1"/>
          </p:cNvSpPr>
          <p:nvPr>
            <p:ph type="title" idx="2"/>
          </p:nvPr>
        </p:nvSpPr>
        <p:spPr>
          <a:xfrm>
            <a:off x="3949050" y="1403063"/>
            <a:ext cx="124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469" name="Google Shape;1469;p29"/>
          <p:cNvGrpSpPr/>
          <p:nvPr/>
        </p:nvGrpSpPr>
        <p:grpSpPr>
          <a:xfrm>
            <a:off x="844484" y="2993057"/>
            <a:ext cx="892968" cy="1339405"/>
            <a:chOff x="6421659" y="3904107"/>
            <a:chExt cx="892968" cy="1339405"/>
          </a:xfrm>
        </p:grpSpPr>
        <p:sp>
          <p:nvSpPr>
            <p:cNvPr id="1470" name="Google Shape;1470;p29"/>
            <p:cNvSpPr/>
            <p:nvPr/>
          </p:nvSpPr>
          <p:spPr>
            <a:xfrm>
              <a:off x="6421659" y="3904107"/>
              <a:ext cx="892968" cy="1339405"/>
            </a:xfrm>
            <a:custGeom>
              <a:avLst/>
              <a:gdLst/>
              <a:ahLst/>
              <a:cxnLst/>
              <a:rect l="l" t="t" r="r" b="b"/>
              <a:pathLst>
                <a:path w="892968" h="1339405" extrusionOk="0">
                  <a:moveTo>
                    <a:pt x="863155" y="654748"/>
                  </a:moveTo>
                  <a:lnTo>
                    <a:pt x="833438" y="654748"/>
                  </a:lnTo>
                  <a:lnTo>
                    <a:pt x="833438" y="595313"/>
                  </a:lnTo>
                  <a:lnTo>
                    <a:pt x="803624" y="595313"/>
                  </a:lnTo>
                  <a:lnTo>
                    <a:pt x="803624" y="565499"/>
                  </a:lnTo>
                  <a:lnTo>
                    <a:pt x="773906" y="565499"/>
                  </a:lnTo>
                  <a:lnTo>
                    <a:pt x="773906" y="535686"/>
                  </a:lnTo>
                  <a:lnTo>
                    <a:pt x="714375" y="535686"/>
                  </a:lnTo>
                  <a:lnTo>
                    <a:pt x="714375" y="505968"/>
                  </a:lnTo>
                  <a:lnTo>
                    <a:pt x="595313" y="505968"/>
                  </a:lnTo>
                  <a:lnTo>
                    <a:pt x="595313" y="535686"/>
                  </a:lnTo>
                  <a:lnTo>
                    <a:pt x="535781" y="535686"/>
                  </a:lnTo>
                  <a:lnTo>
                    <a:pt x="535781" y="476250"/>
                  </a:lnTo>
                  <a:lnTo>
                    <a:pt x="565499" y="476250"/>
                  </a:lnTo>
                  <a:lnTo>
                    <a:pt x="565499" y="416623"/>
                  </a:lnTo>
                  <a:lnTo>
                    <a:pt x="565499" y="357188"/>
                  </a:lnTo>
                  <a:lnTo>
                    <a:pt x="565499" y="297561"/>
                  </a:lnTo>
                  <a:lnTo>
                    <a:pt x="535781" y="297561"/>
                  </a:lnTo>
                  <a:lnTo>
                    <a:pt x="535781" y="267843"/>
                  </a:lnTo>
                  <a:lnTo>
                    <a:pt x="505968" y="267843"/>
                  </a:lnTo>
                  <a:lnTo>
                    <a:pt x="505968" y="208312"/>
                  </a:lnTo>
                  <a:lnTo>
                    <a:pt x="535781" y="208312"/>
                  </a:lnTo>
                  <a:lnTo>
                    <a:pt x="535781" y="178498"/>
                  </a:lnTo>
                  <a:lnTo>
                    <a:pt x="565499" y="178498"/>
                  </a:lnTo>
                  <a:lnTo>
                    <a:pt x="565499" y="119063"/>
                  </a:lnTo>
                  <a:lnTo>
                    <a:pt x="595313" y="119063"/>
                  </a:lnTo>
                  <a:lnTo>
                    <a:pt x="595313" y="89249"/>
                  </a:lnTo>
                  <a:lnTo>
                    <a:pt x="565499" y="89249"/>
                  </a:lnTo>
                  <a:lnTo>
                    <a:pt x="565499" y="29718"/>
                  </a:lnTo>
                  <a:lnTo>
                    <a:pt x="535781" y="29718"/>
                  </a:lnTo>
                  <a:lnTo>
                    <a:pt x="535781" y="0"/>
                  </a:lnTo>
                  <a:lnTo>
                    <a:pt x="357188" y="0"/>
                  </a:lnTo>
                  <a:lnTo>
                    <a:pt x="357188" y="29718"/>
                  </a:lnTo>
                  <a:lnTo>
                    <a:pt x="327374" y="29718"/>
                  </a:lnTo>
                  <a:lnTo>
                    <a:pt x="327374" y="89249"/>
                  </a:lnTo>
                  <a:lnTo>
                    <a:pt x="297656" y="89249"/>
                  </a:lnTo>
                  <a:lnTo>
                    <a:pt x="297656" y="119063"/>
                  </a:lnTo>
                  <a:lnTo>
                    <a:pt x="327374" y="119063"/>
                  </a:lnTo>
                  <a:lnTo>
                    <a:pt x="327374" y="178498"/>
                  </a:lnTo>
                  <a:lnTo>
                    <a:pt x="357188" y="178498"/>
                  </a:lnTo>
                  <a:lnTo>
                    <a:pt x="357188" y="208312"/>
                  </a:lnTo>
                  <a:lnTo>
                    <a:pt x="386905" y="208312"/>
                  </a:lnTo>
                  <a:lnTo>
                    <a:pt x="386905" y="267843"/>
                  </a:lnTo>
                  <a:lnTo>
                    <a:pt x="357188" y="267843"/>
                  </a:lnTo>
                  <a:lnTo>
                    <a:pt x="357188" y="297561"/>
                  </a:lnTo>
                  <a:lnTo>
                    <a:pt x="327374" y="297561"/>
                  </a:lnTo>
                  <a:lnTo>
                    <a:pt x="327374" y="357188"/>
                  </a:lnTo>
                  <a:lnTo>
                    <a:pt x="327374" y="416623"/>
                  </a:lnTo>
                  <a:lnTo>
                    <a:pt x="327374" y="476250"/>
                  </a:lnTo>
                  <a:lnTo>
                    <a:pt x="357188" y="476250"/>
                  </a:lnTo>
                  <a:lnTo>
                    <a:pt x="357188" y="535686"/>
                  </a:lnTo>
                  <a:lnTo>
                    <a:pt x="297656" y="535686"/>
                  </a:lnTo>
                  <a:lnTo>
                    <a:pt x="297656" y="505968"/>
                  </a:lnTo>
                  <a:lnTo>
                    <a:pt x="178594" y="505968"/>
                  </a:lnTo>
                  <a:lnTo>
                    <a:pt x="178594" y="535686"/>
                  </a:lnTo>
                  <a:lnTo>
                    <a:pt x="119063" y="535686"/>
                  </a:lnTo>
                  <a:lnTo>
                    <a:pt x="119063" y="565499"/>
                  </a:lnTo>
                  <a:lnTo>
                    <a:pt x="89249" y="565499"/>
                  </a:lnTo>
                  <a:lnTo>
                    <a:pt x="89249" y="595313"/>
                  </a:lnTo>
                  <a:lnTo>
                    <a:pt x="59531" y="595313"/>
                  </a:lnTo>
                  <a:lnTo>
                    <a:pt x="59531" y="654748"/>
                  </a:lnTo>
                  <a:lnTo>
                    <a:pt x="29718" y="654748"/>
                  </a:lnTo>
                  <a:lnTo>
                    <a:pt x="29718" y="714375"/>
                  </a:lnTo>
                  <a:lnTo>
                    <a:pt x="0" y="714375"/>
                  </a:lnTo>
                  <a:lnTo>
                    <a:pt x="0" y="833438"/>
                  </a:lnTo>
                  <a:lnTo>
                    <a:pt x="29718" y="833438"/>
                  </a:lnTo>
                  <a:lnTo>
                    <a:pt x="29718" y="922687"/>
                  </a:lnTo>
                  <a:lnTo>
                    <a:pt x="59531" y="922687"/>
                  </a:lnTo>
                  <a:lnTo>
                    <a:pt x="59531" y="982218"/>
                  </a:lnTo>
                  <a:lnTo>
                    <a:pt x="89249" y="982218"/>
                  </a:lnTo>
                  <a:lnTo>
                    <a:pt x="89249" y="1041749"/>
                  </a:lnTo>
                  <a:lnTo>
                    <a:pt x="119063" y="1041749"/>
                  </a:lnTo>
                  <a:lnTo>
                    <a:pt x="119063" y="1101281"/>
                  </a:lnTo>
                  <a:lnTo>
                    <a:pt x="148780" y="1101281"/>
                  </a:lnTo>
                  <a:lnTo>
                    <a:pt x="148780" y="1130998"/>
                  </a:lnTo>
                  <a:lnTo>
                    <a:pt x="178594" y="1130998"/>
                  </a:lnTo>
                  <a:lnTo>
                    <a:pt x="178594" y="1160812"/>
                  </a:lnTo>
                  <a:lnTo>
                    <a:pt x="208312" y="1160812"/>
                  </a:lnTo>
                  <a:lnTo>
                    <a:pt x="208312" y="1190625"/>
                  </a:lnTo>
                  <a:lnTo>
                    <a:pt x="238125" y="1190625"/>
                  </a:lnTo>
                  <a:lnTo>
                    <a:pt x="238125" y="1220343"/>
                  </a:lnTo>
                  <a:lnTo>
                    <a:pt x="267843" y="1220343"/>
                  </a:lnTo>
                  <a:lnTo>
                    <a:pt x="267843" y="1250061"/>
                  </a:lnTo>
                  <a:lnTo>
                    <a:pt x="297656" y="1250061"/>
                  </a:lnTo>
                  <a:lnTo>
                    <a:pt x="297656" y="1279874"/>
                  </a:lnTo>
                  <a:lnTo>
                    <a:pt x="357188" y="1279874"/>
                  </a:lnTo>
                  <a:lnTo>
                    <a:pt x="357188" y="1309688"/>
                  </a:lnTo>
                  <a:lnTo>
                    <a:pt x="416719" y="1309688"/>
                  </a:lnTo>
                  <a:lnTo>
                    <a:pt x="416719" y="1339406"/>
                  </a:lnTo>
                  <a:lnTo>
                    <a:pt x="476250" y="1339406"/>
                  </a:lnTo>
                  <a:lnTo>
                    <a:pt x="476250" y="1309688"/>
                  </a:lnTo>
                  <a:lnTo>
                    <a:pt x="535781" y="1309688"/>
                  </a:lnTo>
                  <a:lnTo>
                    <a:pt x="535781" y="1279874"/>
                  </a:lnTo>
                  <a:lnTo>
                    <a:pt x="595313" y="1279874"/>
                  </a:lnTo>
                  <a:lnTo>
                    <a:pt x="595313" y="1250061"/>
                  </a:lnTo>
                  <a:lnTo>
                    <a:pt x="625030" y="1250061"/>
                  </a:lnTo>
                  <a:lnTo>
                    <a:pt x="625030" y="1220343"/>
                  </a:lnTo>
                  <a:lnTo>
                    <a:pt x="654844" y="1220343"/>
                  </a:lnTo>
                  <a:lnTo>
                    <a:pt x="654844" y="1190625"/>
                  </a:lnTo>
                  <a:lnTo>
                    <a:pt x="684562" y="1190625"/>
                  </a:lnTo>
                  <a:lnTo>
                    <a:pt x="684562" y="1160812"/>
                  </a:lnTo>
                  <a:lnTo>
                    <a:pt x="714375" y="1160812"/>
                  </a:lnTo>
                  <a:lnTo>
                    <a:pt x="714375" y="1130998"/>
                  </a:lnTo>
                  <a:lnTo>
                    <a:pt x="744093" y="1130998"/>
                  </a:lnTo>
                  <a:lnTo>
                    <a:pt x="744093" y="1101281"/>
                  </a:lnTo>
                  <a:lnTo>
                    <a:pt x="773906" y="1101281"/>
                  </a:lnTo>
                  <a:lnTo>
                    <a:pt x="773906" y="1041749"/>
                  </a:lnTo>
                  <a:lnTo>
                    <a:pt x="803624" y="1041749"/>
                  </a:lnTo>
                  <a:lnTo>
                    <a:pt x="803624" y="982218"/>
                  </a:lnTo>
                  <a:lnTo>
                    <a:pt x="833438" y="982218"/>
                  </a:lnTo>
                  <a:lnTo>
                    <a:pt x="833438" y="922687"/>
                  </a:lnTo>
                  <a:lnTo>
                    <a:pt x="863155" y="922687"/>
                  </a:lnTo>
                  <a:lnTo>
                    <a:pt x="863155" y="833438"/>
                  </a:lnTo>
                  <a:lnTo>
                    <a:pt x="892969" y="833438"/>
                  </a:lnTo>
                  <a:lnTo>
                    <a:pt x="892969" y="714375"/>
                  </a:lnTo>
                  <a:lnTo>
                    <a:pt x="863155" y="714375"/>
                  </a:lnTo>
                  <a:lnTo>
                    <a:pt x="863155" y="65474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1" name="Google Shape;1471;p29"/>
            <p:cNvGrpSpPr/>
            <p:nvPr/>
          </p:nvGrpSpPr>
          <p:grpSpPr>
            <a:xfrm>
              <a:off x="6421659" y="3904107"/>
              <a:ext cx="892873" cy="1339405"/>
              <a:chOff x="6421659" y="3904107"/>
              <a:chExt cx="892873" cy="1339405"/>
            </a:xfrm>
          </p:grpSpPr>
          <p:sp>
            <p:nvSpPr>
              <p:cNvPr id="1472" name="Google Shape;1472;p29"/>
              <p:cNvSpPr/>
              <p:nvPr/>
            </p:nvSpPr>
            <p:spPr>
              <a:xfrm>
                <a:off x="6838378" y="52137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9"/>
              <p:cNvSpPr/>
              <p:nvPr/>
            </p:nvSpPr>
            <p:spPr>
              <a:xfrm>
                <a:off x="6897909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9"/>
              <p:cNvSpPr/>
              <p:nvPr/>
            </p:nvSpPr>
            <p:spPr>
              <a:xfrm>
                <a:off x="6957440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9"/>
              <p:cNvSpPr/>
              <p:nvPr/>
            </p:nvSpPr>
            <p:spPr>
              <a:xfrm>
                <a:off x="7016971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9"/>
              <p:cNvSpPr/>
              <p:nvPr/>
            </p:nvSpPr>
            <p:spPr>
              <a:xfrm>
                <a:off x="7046689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9"/>
              <p:cNvSpPr/>
              <p:nvPr/>
            </p:nvSpPr>
            <p:spPr>
              <a:xfrm>
                <a:off x="7076503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9"/>
              <p:cNvSpPr/>
              <p:nvPr/>
            </p:nvSpPr>
            <p:spPr>
              <a:xfrm>
                <a:off x="710622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9"/>
              <p:cNvSpPr/>
              <p:nvPr/>
            </p:nvSpPr>
            <p:spPr>
              <a:xfrm>
                <a:off x="713603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9"/>
              <p:cNvSpPr/>
              <p:nvPr/>
            </p:nvSpPr>
            <p:spPr>
              <a:xfrm>
                <a:off x="7165752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9"/>
              <p:cNvSpPr/>
              <p:nvPr/>
            </p:nvSpPr>
            <p:spPr>
              <a:xfrm>
                <a:off x="7195565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9"/>
              <p:cNvSpPr/>
              <p:nvPr/>
            </p:nvSpPr>
            <p:spPr>
              <a:xfrm>
                <a:off x="7225283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9"/>
              <p:cNvSpPr/>
              <p:nvPr/>
            </p:nvSpPr>
            <p:spPr>
              <a:xfrm>
                <a:off x="7255096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9"/>
              <p:cNvSpPr/>
              <p:nvPr/>
            </p:nvSpPr>
            <p:spPr>
              <a:xfrm>
                <a:off x="7255096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9"/>
              <p:cNvSpPr/>
              <p:nvPr/>
            </p:nvSpPr>
            <p:spPr>
              <a:xfrm>
                <a:off x="7225283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9"/>
              <p:cNvSpPr/>
              <p:nvPr/>
            </p:nvSpPr>
            <p:spPr>
              <a:xfrm>
                <a:off x="7195565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9"/>
              <p:cNvSpPr/>
              <p:nvPr/>
            </p:nvSpPr>
            <p:spPr>
              <a:xfrm>
                <a:off x="6927627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9"/>
              <p:cNvSpPr/>
              <p:nvPr/>
            </p:nvSpPr>
            <p:spPr>
              <a:xfrm>
                <a:off x="7136034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9"/>
              <p:cNvSpPr/>
              <p:nvPr/>
            </p:nvSpPr>
            <p:spPr>
              <a:xfrm>
                <a:off x="6957440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9"/>
              <p:cNvSpPr/>
              <p:nvPr/>
            </p:nvSpPr>
            <p:spPr>
              <a:xfrm>
                <a:off x="6897909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9"/>
              <p:cNvSpPr/>
              <p:nvPr/>
            </p:nvSpPr>
            <p:spPr>
              <a:xfrm>
                <a:off x="7016971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9"/>
              <p:cNvSpPr/>
              <p:nvPr/>
            </p:nvSpPr>
            <p:spPr>
              <a:xfrm>
                <a:off x="7284814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9"/>
              <p:cNvSpPr/>
              <p:nvPr/>
            </p:nvSpPr>
            <p:spPr>
              <a:xfrm>
                <a:off x="6778846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9"/>
              <p:cNvSpPr/>
              <p:nvPr/>
            </p:nvSpPr>
            <p:spPr>
              <a:xfrm>
                <a:off x="6719315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9"/>
              <p:cNvSpPr/>
              <p:nvPr/>
            </p:nvSpPr>
            <p:spPr>
              <a:xfrm>
                <a:off x="6689502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9"/>
              <p:cNvSpPr/>
              <p:nvPr/>
            </p:nvSpPr>
            <p:spPr>
              <a:xfrm>
                <a:off x="6659784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9"/>
              <p:cNvSpPr/>
              <p:nvPr/>
            </p:nvSpPr>
            <p:spPr>
              <a:xfrm>
                <a:off x="6629971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9"/>
              <p:cNvSpPr/>
              <p:nvPr/>
            </p:nvSpPr>
            <p:spPr>
              <a:xfrm>
                <a:off x="6600253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9"/>
              <p:cNvSpPr/>
              <p:nvPr/>
            </p:nvSpPr>
            <p:spPr>
              <a:xfrm>
                <a:off x="657043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9"/>
              <p:cNvSpPr/>
              <p:nvPr/>
            </p:nvSpPr>
            <p:spPr>
              <a:xfrm>
                <a:off x="6540721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9"/>
              <p:cNvSpPr/>
              <p:nvPr/>
            </p:nvSpPr>
            <p:spPr>
              <a:xfrm>
                <a:off x="6510908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9"/>
              <p:cNvSpPr/>
              <p:nvPr/>
            </p:nvSpPr>
            <p:spPr>
              <a:xfrm>
                <a:off x="6481190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9"/>
              <p:cNvSpPr/>
              <p:nvPr/>
            </p:nvSpPr>
            <p:spPr>
              <a:xfrm>
                <a:off x="6451377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9"/>
              <p:cNvSpPr/>
              <p:nvPr/>
            </p:nvSpPr>
            <p:spPr>
              <a:xfrm>
                <a:off x="6451377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5" name="Google Shape;1505;p29"/>
              <p:cNvSpPr/>
              <p:nvPr/>
            </p:nvSpPr>
            <p:spPr>
              <a:xfrm>
                <a:off x="6481190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9"/>
              <p:cNvSpPr/>
              <p:nvPr/>
            </p:nvSpPr>
            <p:spPr>
              <a:xfrm>
                <a:off x="6510908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9"/>
              <p:cNvSpPr/>
              <p:nvPr/>
            </p:nvSpPr>
            <p:spPr>
              <a:xfrm>
                <a:off x="6510908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9"/>
              <p:cNvSpPr/>
              <p:nvPr/>
            </p:nvSpPr>
            <p:spPr>
              <a:xfrm>
                <a:off x="6540721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9"/>
              <p:cNvSpPr/>
              <p:nvPr/>
            </p:nvSpPr>
            <p:spPr>
              <a:xfrm>
                <a:off x="6570439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9"/>
              <p:cNvSpPr/>
              <p:nvPr/>
            </p:nvSpPr>
            <p:spPr>
              <a:xfrm>
                <a:off x="6600253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9"/>
              <p:cNvSpPr/>
              <p:nvPr/>
            </p:nvSpPr>
            <p:spPr>
              <a:xfrm>
                <a:off x="6629971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9"/>
              <p:cNvSpPr/>
              <p:nvPr/>
            </p:nvSpPr>
            <p:spPr>
              <a:xfrm>
                <a:off x="665978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9"/>
              <p:cNvSpPr/>
              <p:nvPr/>
            </p:nvSpPr>
            <p:spPr>
              <a:xfrm>
                <a:off x="6689502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9"/>
              <p:cNvSpPr/>
              <p:nvPr/>
            </p:nvSpPr>
            <p:spPr>
              <a:xfrm>
                <a:off x="6719315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9"/>
              <p:cNvSpPr/>
              <p:nvPr/>
            </p:nvSpPr>
            <p:spPr>
              <a:xfrm>
                <a:off x="6987158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9"/>
              <p:cNvSpPr/>
              <p:nvPr/>
            </p:nvSpPr>
            <p:spPr>
              <a:xfrm>
                <a:off x="701697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9"/>
              <p:cNvSpPr/>
              <p:nvPr/>
            </p:nvSpPr>
            <p:spPr>
              <a:xfrm>
                <a:off x="704668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9"/>
              <p:cNvSpPr/>
              <p:nvPr/>
            </p:nvSpPr>
            <p:spPr>
              <a:xfrm>
                <a:off x="7076503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9"/>
              <p:cNvSpPr/>
              <p:nvPr/>
            </p:nvSpPr>
            <p:spPr>
              <a:xfrm>
                <a:off x="7106221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9"/>
              <p:cNvSpPr/>
              <p:nvPr/>
            </p:nvSpPr>
            <p:spPr>
              <a:xfrm>
                <a:off x="7136034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9"/>
              <p:cNvSpPr/>
              <p:nvPr/>
            </p:nvSpPr>
            <p:spPr>
              <a:xfrm>
                <a:off x="7165752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29"/>
              <p:cNvSpPr/>
              <p:nvPr/>
            </p:nvSpPr>
            <p:spPr>
              <a:xfrm>
                <a:off x="7225283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3" name="Google Shape;1523;p29"/>
              <p:cNvSpPr/>
              <p:nvPr/>
            </p:nvSpPr>
            <p:spPr>
              <a:xfrm>
                <a:off x="7195565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9"/>
              <p:cNvSpPr/>
              <p:nvPr/>
            </p:nvSpPr>
            <p:spPr>
              <a:xfrm>
                <a:off x="7165752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9"/>
              <p:cNvSpPr/>
              <p:nvPr/>
            </p:nvSpPr>
            <p:spPr>
              <a:xfrm>
                <a:off x="7106221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9"/>
              <p:cNvSpPr/>
              <p:nvPr/>
            </p:nvSpPr>
            <p:spPr>
              <a:xfrm>
                <a:off x="7046689" y="4469606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6987158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6957440" y="4529137"/>
                <a:ext cx="29718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30099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7195565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6749033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6927627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6808564" y="5124450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6778846" y="48566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6957440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6689502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7046689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>
                <a:off x="6629971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9"/>
              <p:cNvSpPr/>
              <p:nvPr/>
            </p:nvSpPr>
            <p:spPr>
              <a:xfrm>
                <a:off x="6629971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>
                <a:off x="6689502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>
                <a:off x="7046689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>
                <a:off x="6987158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6749033" y="4677918"/>
                <a:ext cx="238125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9718" extrusionOk="0">
                    <a:moveTo>
                      <a:pt x="0" y="0"/>
                    </a:moveTo>
                    <a:lnTo>
                      <a:pt x="238125" y="0"/>
                    </a:lnTo>
                    <a:lnTo>
                      <a:pt x="23812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7106221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6600253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6838378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6838378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6868096" y="441007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7136034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7106220" y="4945856"/>
                <a:ext cx="59531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89249" extrusionOk="0">
                    <a:moveTo>
                      <a:pt x="59531" y="0"/>
                    </a:move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29813" y="89249"/>
                    </a:lnTo>
                    <a:lnTo>
                      <a:pt x="0" y="89249"/>
                    </a:lnTo>
                    <a:lnTo>
                      <a:pt x="0" y="29813"/>
                    </a:lnTo>
                    <a:lnTo>
                      <a:pt x="29813" y="29813"/>
                    </a:lnTo>
                    <a:lnTo>
                      <a:pt x="29813" y="0"/>
                    </a:lnTo>
                    <a:lnTo>
                      <a:pt x="595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7076503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>
                <a:off x="7046689" y="503510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>
                <a:off x="7046689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6897909" y="5124450"/>
                <a:ext cx="119062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59531" extrusionOk="0">
                    <a:moveTo>
                      <a:pt x="119063" y="0"/>
                    </a:move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1190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7016971" y="50649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6987158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6481190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6510908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6540721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6778846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6778846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9"/>
              <p:cNvSpPr/>
              <p:nvPr/>
            </p:nvSpPr>
            <p:spPr>
              <a:xfrm>
                <a:off x="6927627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9"/>
              <p:cNvSpPr/>
              <p:nvPr/>
            </p:nvSpPr>
            <p:spPr>
              <a:xfrm>
                <a:off x="6749033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6778846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6778846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6778846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6927627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9"/>
              <p:cNvSpPr/>
              <p:nvPr/>
            </p:nvSpPr>
            <p:spPr>
              <a:xfrm>
                <a:off x="6749033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9"/>
              <p:cNvSpPr/>
              <p:nvPr/>
            </p:nvSpPr>
            <p:spPr>
              <a:xfrm>
                <a:off x="6957440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9"/>
              <p:cNvSpPr/>
              <p:nvPr/>
            </p:nvSpPr>
            <p:spPr>
              <a:xfrm>
                <a:off x="6897909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9"/>
              <p:cNvSpPr/>
              <p:nvPr/>
            </p:nvSpPr>
            <p:spPr>
              <a:xfrm>
                <a:off x="6897909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9"/>
              <p:cNvSpPr/>
              <p:nvPr/>
            </p:nvSpPr>
            <p:spPr>
              <a:xfrm>
                <a:off x="6838378" y="435054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9"/>
              <p:cNvSpPr/>
              <p:nvPr/>
            </p:nvSpPr>
            <p:spPr>
              <a:xfrm>
                <a:off x="6778846" y="4261294"/>
                <a:ext cx="178593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89249" extrusionOk="0">
                    <a:moveTo>
                      <a:pt x="178594" y="0"/>
                    </a:moveTo>
                    <a:lnTo>
                      <a:pt x="178594" y="59436"/>
                    </a:lnTo>
                    <a:lnTo>
                      <a:pt x="119063" y="59436"/>
                    </a:lnTo>
                    <a:lnTo>
                      <a:pt x="119063" y="89249"/>
                    </a:lnTo>
                    <a:lnTo>
                      <a:pt x="59531" y="89249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119063" y="29718"/>
                    </a:lnTo>
                    <a:lnTo>
                      <a:pt x="119063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29"/>
              <p:cNvSpPr/>
              <p:nvPr/>
            </p:nvSpPr>
            <p:spPr>
              <a:xfrm>
                <a:off x="6838378" y="42612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29"/>
              <p:cNvSpPr/>
              <p:nvPr/>
            </p:nvSpPr>
            <p:spPr>
              <a:xfrm>
                <a:off x="6808564" y="3993356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9"/>
              <p:cNvSpPr/>
              <p:nvPr/>
            </p:nvSpPr>
            <p:spPr>
              <a:xfrm>
                <a:off x="6778846" y="39041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9"/>
              <p:cNvSpPr/>
              <p:nvPr/>
            </p:nvSpPr>
            <p:spPr>
              <a:xfrm>
                <a:off x="6957440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9"/>
              <p:cNvSpPr/>
              <p:nvPr/>
            </p:nvSpPr>
            <p:spPr>
              <a:xfrm>
                <a:off x="6540721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9"/>
              <p:cNvSpPr/>
              <p:nvPr/>
            </p:nvSpPr>
            <p:spPr>
              <a:xfrm>
                <a:off x="6570439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9"/>
              <p:cNvSpPr/>
              <p:nvPr/>
            </p:nvSpPr>
            <p:spPr>
              <a:xfrm>
                <a:off x="6719315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9"/>
              <p:cNvSpPr/>
              <p:nvPr/>
            </p:nvSpPr>
            <p:spPr>
              <a:xfrm>
                <a:off x="6808564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9"/>
              <p:cNvSpPr/>
              <p:nvPr/>
            </p:nvSpPr>
            <p:spPr>
              <a:xfrm>
                <a:off x="6600253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9"/>
              <p:cNvSpPr/>
              <p:nvPr/>
            </p:nvSpPr>
            <p:spPr>
              <a:xfrm>
                <a:off x="6629971" y="446960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9"/>
              <p:cNvSpPr/>
              <p:nvPr/>
            </p:nvSpPr>
            <p:spPr>
              <a:xfrm>
                <a:off x="6689502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9"/>
              <p:cNvSpPr/>
              <p:nvPr/>
            </p:nvSpPr>
            <p:spPr>
              <a:xfrm>
                <a:off x="6749033" y="452913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9"/>
              <p:cNvSpPr/>
              <p:nvPr/>
            </p:nvSpPr>
            <p:spPr>
              <a:xfrm>
                <a:off x="6421659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6778846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6808564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9"/>
              <p:cNvSpPr/>
              <p:nvPr/>
            </p:nvSpPr>
            <p:spPr>
              <a:xfrm>
                <a:off x="6927627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9"/>
              <p:cNvSpPr/>
              <p:nvPr/>
            </p:nvSpPr>
            <p:spPr>
              <a:xfrm>
                <a:off x="6927627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29"/>
              <p:cNvSpPr/>
              <p:nvPr/>
            </p:nvSpPr>
            <p:spPr>
              <a:xfrm>
                <a:off x="6778846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9"/>
              <p:cNvSpPr/>
              <p:nvPr/>
            </p:nvSpPr>
            <p:spPr>
              <a:xfrm>
                <a:off x="6719315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9"/>
              <p:cNvSpPr/>
              <p:nvPr/>
            </p:nvSpPr>
            <p:spPr>
              <a:xfrm>
                <a:off x="6987158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9"/>
              <p:cNvSpPr/>
              <p:nvPr/>
            </p:nvSpPr>
            <p:spPr>
              <a:xfrm>
                <a:off x="6957440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6778846" y="3933825"/>
                <a:ext cx="178593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59531" extrusionOk="0">
                    <a:moveTo>
                      <a:pt x="178594" y="0"/>
                    </a:moveTo>
                    <a:lnTo>
                      <a:pt x="178594" y="29718"/>
                    </a:lnTo>
                    <a:lnTo>
                      <a:pt x="148780" y="29718"/>
                    </a:lnTo>
                    <a:lnTo>
                      <a:pt x="148780" y="59531"/>
                    </a:lnTo>
                    <a:lnTo>
                      <a:pt x="29718" y="59531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9"/>
              <p:cNvSpPr/>
              <p:nvPr/>
            </p:nvSpPr>
            <p:spPr>
              <a:xfrm>
                <a:off x="6749033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9"/>
              <p:cNvSpPr/>
              <p:nvPr/>
            </p:nvSpPr>
            <p:spPr>
              <a:xfrm>
                <a:off x="6957440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6749033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9"/>
              <p:cNvSpPr/>
              <p:nvPr/>
            </p:nvSpPr>
            <p:spPr>
              <a:xfrm>
                <a:off x="6897909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9"/>
              <p:cNvSpPr/>
              <p:nvPr/>
            </p:nvSpPr>
            <p:spPr>
              <a:xfrm>
                <a:off x="6749033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9"/>
              <p:cNvSpPr/>
              <p:nvPr/>
            </p:nvSpPr>
            <p:spPr>
              <a:xfrm>
                <a:off x="6957440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9"/>
              <p:cNvSpPr/>
              <p:nvPr/>
            </p:nvSpPr>
            <p:spPr>
              <a:xfrm>
                <a:off x="6540721" y="464820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9"/>
              <p:cNvSpPr/>
              <p:nvPr/>
            </p:nvSpPr>
            <p:spPr>
              <a:xfrm>
                <a:off x="6570439" y="461848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9"/>
              <p:cNvSpPr/>
              <p:nvPr/>
            </p:nvSpPr>
            <p:spPr>
              <a:xfrm>
                <a:off x="6629971" y="458866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9"/>
              <p:cNvSpPr/>
              <p:nvPr/>
            </p:nvSpPr>
            <p:spPr>
              <a:xfrm>
                <a:off x="6719315" y="461848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9"/>
              <p:cNvSpPr/>
              <p:nvPr/>
            </p:nvSpPr>
            <p:spPr>
              <a:xfrm>
                <a:off x="6838378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9"/>
              <p:cNvSpPr/>
              <p:nvPr/>
            </p:nvSpPr>
            <p:spPr>
              <a:xfrm>
                <a:off x="7016971" y="467791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29"/>
              <p:cNvSpPr/>
              <p:nvPr/>
            </p:nvSpPr>
            <p:spPr>
              <a:xfrm>
                <a:off x="7106221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29"/>
              <p:cNvSpPr/>
              <p:nvPr/>
            </p:nvSpPr>
            <p:spPr>
              <a:xfrm>
                <a:off x="7076503" y="4588668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29"/>
              <p:cNvSpPr/>
              <p:nvPr/>
            </p:nvSpPr>
            <p:spPr>
              <a:xfrm>
                <a:off x="6987158" y="4618482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29"/>
              <p:cNvSpPr/>
              <p:nvPr/>
            </p:nvSpPr>
            <p:spPr>
              <a:xfrm>
                <a:off x="6927627" y="464820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11" name="Google Shape;1611;p29"/>
              <p:cNvGrpSpPr/>
              <p:nvPr/>
            </p:nvGrpSpPr>
            <p:grpSpPr>
              <a:xfrm>
                <a:off x="6927627" y="4945856"/>
                <a:ext cx="89249" cy="89249"/>
                <a:chOff x="6927627" y="4945856"/>
                <a:chExt cx="89249" cy="89249"/>
              </a:xfrm>
            </p:grpSpPr>
            <p:sp>
              <p:nvSpPr>
                <p:cNvPr id="1612" name="Google Shape;1612;p29"/>
                <p:cNvSpPr/>
                <p:nvPr/>
              </p:nvSpPr>
              <p:spPr>
                <a:xfrm>
                  <a:off x="6957440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3" name="Google Shape;1613;p29"/>
                <p:cNvSpPr/>
                <p:nvPr/>
              </p:nvSpPr>
              <p:spPr>
                <a:xfrm>
                  <a:off x="6987158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4" name="Google Shape;1614;p29"/>
                <p:cNvSpPr/>
                <p:nvPr/>
              </p:nvSpPr>
              <p:spPr>
                <a:xfrm>
                  <a:off x="6957440" y="50053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29"/>
                <p:cNvSpPr/>
                <p:nvPr/>
              </p:nvSpPr>
              <p:spPr>
                <a:xfrm>
                  <a:off x="6927627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16" name="Google Shape;1616;p29"/>
              <p:cNvGrpSpPr/>
              <p:nvPr/>
            </p:nvGrpSpPr>
            <p:grpSpPr>
              <a:xfrm>
                <a:off x="6659784" y="4886325"/>
                <a:ext cx="89249" cy="89249"/>
                <a:chOff x="6659784" y="4886325"/>
                <a:chExt cx="89249" cy="89249"/>
              </a:xfrm>
            </p:grpSpPr>
            <p:sp>
              <p:nvSpPr>
                <p:cNvPr id="1617" name="Google Shape;1617;p29"/>
                <p:cNvSpPr/>
                <p:nvPr/>
              </p:nvSpPr>
              <p:spPr>
                <a:xfrm>
                  <a:off x="6689502" y="48863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8" name="Google Shape;1618;p29"/>
                <p:cNvSpPr/>
                <p:nvPr/>
              </p:nvSpPr>
              <p:spPr>
                <a:xfrm>
                  <a:off x="6719315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>
                  <a:off x="6689502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0" name="Google Shape;1620;p29"/>
                <p:cNvSpPr/>
                <p:nvPr/>
              </p:nvSpPr>
              <p:spPr>
                <a:xfrm>
                  <a:off x="6659784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21" name="Google Shape;1621;p29"/>
              <p:cNvSpPr/>
              <p:nvPr/>
            </p:nvSpPr>
            <p:spPr>
              <a:xfrm>
                <a:off x="6838378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2" name="Google Shape;1622;p29"/>
              <p:cNvSpPr/>
              <p:nvPr/>
            </p:nvSpPr>
            <p:spPr>
              <a:xfrm>
                <a:off x="7136034" y="47077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9"/>
              <p:cNvSpPr/>
              <p:nvPr/>
            </p:nvSpPr>
            <p:spPr>
              <a:xfrm>
                <a:off x="6600253" y="4677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29"/>
              <p:cNvSpPr/>
              <p:nvPr/>
            </p:nvSpPr>
            <p:spPr>
              <a:xfrm>
                <a:off x="6510908" y="4618482"/>
                <a:ext cx="713613" cy="505777"/>
              </a:xfrm>
              <a:custGeom>
                <a:avLst/>
                <a:gdLst/>
                <a:ahLst/>
                <a:cxnLst/>
                <a:rect l="l" t="t" r="r" b="b"/>
                <a:pathLst>
                  <a:path w="713613" h="505777" extrusionOk="0">
                    <a:moveTo>
                      <a:pt x="684657" y="29718"/>
                    </a:moveTo>
                    <a:lnTo>
                      <a:pt x="684657" y="59436"/>
                    </a:lnTo>
                    <a:lnTo>
                      <a:pt x="595313" y="59436"/>
                    </a:lnTo>
                    <a:lnTo>
                      <a:pt x="595313" y="89154"/>
                    </a:lnTo>
                    <a:lnTo>
                      <a:pt x="535781" y="89154"/>
                    </a:lnTo>
                    <a:lnTo>
                      <a:pt x="535781" y="118872"/>
                    </a:lnTo>
                    <a:lnTo>
                      <a:pt x="595313" y="118872"/>
                    </a:lnTo>
                    <a:lnTo>
                      <a:pt x="595313" y="148590"/>
                    </a:lnTo>
                    <a:lnTo>
                      <a:pt x="625030" y="148590"/>
                    </a:lnTo>
                    <a:lnTo>
                      <a:pt x="625030" y="178308"/>
                    </a:lnTo>
                    <a:lnTo>
                      <a:pt x="595313" y="178308"/>
                    </a:lnTo>
                    <a:lnTo>
                      <a:pt x="595313" y="208026"/>
                    </a:lnTo>
                    <a:lnTo>
                      <a:pt x="535781" y="208026"/>
                    </a:lnTo>
                    <a:lnTo>
                      <a:pt x="535781" y="237744"/>
                    </a:lnTo>
                    <a:lnTo>
                      <a:pt x="446437" y="237744"/>
                    </a:lnTo>
                    <a:lnTo>
                      <a:pt x="446437" y="267462"/>
                    </a:lnTo>
                    <a:lnTo>
                      <a:pt x="267843" y="267462"/>
                    </a:lnTo>
                    <a:lnTo>
                      <a:pt x="267843" y="237744"/>
                    </a:lnTo>
                    <a:lnTo>
                      <a:pt x="178499" y="237744"/>
                    </a:lnTo>
                    <a:lnTo>
                      <a:pt x="178499" y="208026"/>
                    </a:lnTo>
                    <a:lnTo>
                      <a:pt x="118967" y="208026"/>
                    </a:lnTo>
                    <a:lnTo>
                      <a:pt x="118967" y="178308"/>
                    </a:lnTo>
                    <a:lnTo>
                      <a:pt x="89249" y="178308"/>
                    </a:lnTo>
                    <a:lnTo>
                      <a:pt x="89249" y="148590"/>
                    </a:lnTo>
                    <a:lnTo>
                      <a:pt x="118967" y="148590"/>
                    </a:lnTo>
                    <a:lnTo>
                      <a:pt x="118967" y="118872"/>
                    </a:lnTo>
                    <a:lnTo>
                      <a:pt x="178499" y="118872"/>
                    </a:lnTo>
                    <a:lnTo>
                      <a:pt x="178499" y="89154"/>
                    </a:lnTo>
                    <a:lnTo>
                      <a:pt x="238030" y="89154"/>
                    </a:lnTo>
                    <a:lnTo>
                      <a:pt x="238030" y="59436"/>
                    </a:lnTo>
                    <a:lnTo>
                      <a:pt x="327374" y="59436"/>
                    </a:lnTo>
                    <a:lnTo>
                      <a:pt x="327374" y="29718"/>
                    </a:lnTo>
                    <a:lnTo>
                      <a:pt x="208312" y="29718"/>
                    </a:lnTo>
                    <a:lnTo>
                      <a:pt x="208312" y="0"/>
                    </a:lnTo>
                    <a:lnTo>
                      <a:pt x="118967" y="0"/>
                    </a:lnTo>
                    <a:lnTo>
                      <a:pt x="118967" y="29718"/>
                    </a:lnTo>
                    <a:lnTo>
                      <a:pt x="59436" y="29718"/>
                    </a:lnTo>
                    <a:lnTo>
                      <a:pt x="59436" y="59436"/>
                    </a:lnTo>
                    <a:lnTo>
                      <a:pt x="29718" y="59436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29718" y="178594"/>
                    </a:lnTo>
                    <a:lnTo>
                      <a:pt x="59436" y="178594"/>
                    </a:lnTo>
                    <a:lnTo>
                      <a:pt x="59436" y="238125"/>
                    </a:lnTo>
                    <a:lnTo>
                      <a:pt x="89154" y="238125"/>
                    </a:lnTo>
                    <a:lnTo>
                      <a:pt x="89154" y="297656"/>
                    </a:lnTo>
                    <a:lnTo>
                      <a:pt x="118872" y="297656"/>
                    </a:lnTo>
                    <a:lnTo>
                      <a:pt x="118872" y="357188"/>
                    </a:lnTo>
                    <a:lnTo>
                      <a:pt x="148590" y="357188"/>
                    </a:lnTo>
                    <a:lnTo>
                      <a:pt x="148590" y="386905"/>
                    </a:lnTo>
                    <a:lnTo>
                      <a:pt x="178308" y="386905"/>
                    </a:lnTo>
                    <a:lnTo>
                      <a:pt x="178308" y="416623"/>
                    </a:lnTo>
                    <a:lnTo>
                      <a:pt x="208026" y="416623"/>
                    </a:lnTo>
                    <a:lnTo>
                      <a:pt x="208026" y="446341"/>
                    </a:lnTo>
                    <a:lnTo>
                      <a:pt x="237744" y="446341"/>
                    </a:lnTo>
                    <a:lnTo>
                      <a:pt x="237744" y="476059"/>
                    </a:lnTo>
                    <a:lnTo>
                      <a:pt x="297275" y="476059"/>
                    </a:lnTo>
                    <a:lnTo>
                      <a:pt x="297275" y="505778"/>
                    </a:lnTo>
                    <a:lnTo>
                      <a:pt x="416338" y="505778"/>
                    </a:lnTo>
                    <a:lnTo>
                      <a:pt x="416338" y="476059"/>
                    </a:lnTo>
                    <a:lnTo>
                      <a:pt x="475869" y="476059"/>
                    </a:lnTo>
                    <a:lnTo>
                      <a:pt x="475869" y="446341"/>
                    </a:lnTo>
                    <a:lnTo>
                      <a:pt x="505587" y="446341"/>
                    </a:lnTo>
                    <a:lnTo>
                      <a:pt x="505587" y="416623"/>
                    </a:lnTo>
                    <a:lnTo>
                      <a:pt x="535305" y="416623"/>
                    </a:lnTo>
                    <a:lnTo>
                      <a:pt x="535305" y="386905"/>
                    </a:lnTo>
                    <a:lnTo>
                      <a:pt x="565023" y="386905"/>
                    </a:lnTo>
                    <a:lnTo>
                      <a:pt x="565023" y="357188"/>
                    </a:lnTo>
                    <a:lnTo>
                      <a:pt x="594741" y="357188"/>
                    </a:lnTo>
                    <a:lnTo>
                      <a:pt x="594741" y="297656"/>
                    </a:lnTo>
                    <a:lnTo>
                      <a:pt x="624459" y="297656"/>
                    </a:lnTo>
                    <a:lnTo>
                      <a:pt x="624459" y="238125"/>
                    </a:lnTo>
                    <a:lnTo>
                      <a:pt x="654177" y="238125"/>
                    </a:lnTo>
                    <a:lnTo>
                      <a:pt x="654177" y="178594"/>
                    </a:lnTo>
                    <a:lnTo>
                      <a:pt x="683895" y="178594"/>
                    </a:lnTo>
                    <a:lnTo>
                      <a:pt x="683895" y="89249"/>
                    </a:lnTo>
                    <a:lnTo>
                      <a:pt x="713613" y="89249"/>
                    </a:lnTo>
                    <a:lnTo>
                      <a:pt x="713613" y="29718"/>
                    </a:lnTo>
                    <a:lnTo>
                      <a:pt x="683895" y="29718"/>
                    </a:lnTo>
                    <a:close/>
                    <a:moveTo>
                      <a:pt x="89345" y="59436"/>
                    </a:moveTo>
                    <a:lnTo>
                      <a:pt x="119063" y="59436"/>
                    </a:lnTo>
                    <a:lnTo>
                      <a:pt x="119063" y="89154"/>
                    </a:lnTo>
                    <a:lnTo>
                      <a:pt x="89345" y="89154"/>
                    </a:lnTo>
                    <a:lnTo>
                      <a:pt x="89345" y="59436"/>
                    </a:lnTo>
                    <a:close/>
                    <a:moveTo>
                      <a:pt x="238125" y="327279"/>
                    </a:moveTo>
                    <a:lnTo>
                      <a:pt x="208407" y="327279"/>
                    </a:lnTo>
                    <a:lnTo>
                      <a:pt x="208407" y="356997"/>
                    </a:lnTo>
                    <a:lnTo>
                      <a:pt x="178689" y="356997"/>
                    </a:lnTo>
                    <a:lnTo>
                      <a:pt x="178689" y="327279"/>
                    </a:lnTo>
                    <a:lnTo>
                      <a:pt x="148971" y="327279"/>
                    </a:lnTo>
                    <a:lnTo>
                      <a:pt x="148971" y="297561"/>
                    </a:lnTo>
                    <a:lnTo>
                      <a:pt x="178689" y="297561"/>
                    </a:lnTo>
                    <a:lnTo>
                      <a:pt x="178689" y="267843"/>
                    </a:lnTo>
                    <a:lnTo>
                      <a:pt x="208407" y="267843"/>
                    </a:lnTo>
                    <a:lnTo>
                      <a:pt x="208407" y="297561"/>
                    </a:lnTo>
                    <a:lnTo>
                      <a:pt x="238125" y="297561"/>
                    </a:lnTo>
                    <a:lnTo>
                      <a:pt x="238125" y="327279"/>
                    </a:lnTo>
                    <a:close/>
                    <a:moveTo>
                      <a:pt x="357188" y="416623"/>
                    </a:moveTo>
                    <a:lnTo>
                      <a:pt x="327470" y="416623"/>
                    </a:lnTo>
                    <a:lnTo>
                      <a:pt x="327470" y="386905"/>
                    </a:lnTo>
                    <a:lnTo>
                      <a:pt x="357188" y="386905"/>
                    </a:lnTo>
                    <a:lnTo>
                      <a:pt x="357188" y="416623"/>
                    </a:lnTo>
                    <a:close/>
                    <a:moveTo>
                      <a:pt x="505968" y="386905"/>
                    </a:moveTo>
                    <a:lnTo>
                      <a:pt x="476250" y="386905"/>
                    </a:lnTo>
                    <a:lnTo>
                      <a:pt x="476250" y="416623"/>
                    </a:lnTo>
                    <a:lnTo>
                      <a:pt x="446532" y="416623"/>
                    </a:lnTo>
                    <a:lnTo>
                      <a:pt x="446532" y="386905"/>
                    </a:lnTo>
                    <a:lnTo>
                      <a:pt x="416814" y="386905"/>
                    </a:lnTo>
                    <a:lnTo>
                      <a:pt x="416814" y="357188"/>
                    </a:lnTo>
                    <a:lnTo>
                      <a:pt x="446532" y="357188"/>
                    </a:lnTo>
                    <a:lnTo>
                      <a:pt x="446532" y="327470"/>
                    </a:lnTo>
                    <a:lnTo>
                      <a:pt x="476250" y="327470"/>
                    </a:lnTo>
                    <a:lnTo>
                      <a:pt x="476250" y="357188"/>
                    </a:lnTo>
                    <a:lnTo>
                      <a:pt x="505968" y="357188"/>
                    </a:lnTo>
                    <a:lnTo>
                      <a:pt x="505968" y="386905"/>
                    </a:lnTo>
                    <a:close/>
                    <a:moveTo>
                      <a:pt x="565499" y="297561"/>
                    </a:moveTo>
                    <a:lnTo>
                      <a:pt x="535781" y="297561"/>
                    </a:lnTo>
                    <a:lnTo>
                      <a:pt x="535781" y="267843"/>
                    </a:lnTo>
                    <a:lnTo>
                      <a:pt x="565499" y="267843"/>
                    </a:lnTo>
                    <a:lnTo>
                      <a:pt x="565499" y="297561"/>
                    </a:lnTo>
                    <a:close/>
                    <a:moveTo>
                      <a:pt x="654844" y="118967"/>
                    </a:moveTo>
                    <a:lnTo>
                      <a:pt x="625126" y="118967"/>
                    </a:lnTo>
                    <a:lnTo>
                      <a:pt x="625126" y="89249"/>
                    </a:lnTo>
                    <a:lnTo>
                      <a:pt x="654844" y="89249"/>
                    </a:lnTo>
                    <a:lnTo>
                      <a:pt x="654844" y="1189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5" name="Google Shape;1625;p29"/>
              <p:cNvSpPr/>
              <p:nvPr/>
            </p:nvSpPr>
            <p:spPr>
              <a:xfrm>
                <a:off x="6689502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6" name="Google Shape;1626;p29"/>
              <p:cNvSpPr/>
              <p:nvPr/>
            </p:nvSpPr>
            <p:spPr>
              <a:xfrm>
                <a:off x="6957440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29"/>
              <p:cNvSpPr/>
              <p:nvPr/>
            </p:nvSpPr>
            <p:spPr>
              <a:xfrm>
                <a:off x="7046689" y="488632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29"/>
              <p:cNvSpPr/>
              <p:nvPr/>
            </p:nvSpPr>
            <p:spPr>
              <a:xfrm>
                <a:off x="6749033" y="3993356"/>
                <a:ext cx="238125" cy="26793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67938" extrusionOk="0">
                    <a:moveTo>
                      <a:pt x="238125" y="0"/>
                    </a:moveTo>
                    <a:lnTo>
                      <a:pt x="238125" y="29813"/>
                    </a:lnTo>
                    <a:lnTo>
                      <a:pt x="208407" y="29813"/>
                    </a:lnTo>
                    <a:lnTo>
                      <a:pt x="208407" y="89249"/>
                    </a:lnTo>
                    <a:lnTo>
                      <a:pt x="178594" y="89249"/>
                    </a:lnTo>
                    <a:lnTo>
                      <a:pt x="178594" y="119063"/>
                    </a:lnTo>
                    <a:lnTo>
                      <a:pt x="148876" y="119063"/>
                    </a:lnTo>
                    <a:lnTo>
                      <a:pt x="148876" y="178594"/>
                    </a:lnTo>
                    <a:lnTo>
                      <a:pt x="178594" y="178594"/>
                    </a:lnTo>
                    <a:lnTo>
                      <a:pt x="178594" y="208312"/>
                    </a:lnTo>
                    <a:lnTo>
                      <a:pt x="208407" y="208312"/>
                    </a:lnTo>
                    <a:lnTo>
                      <a:pt x="208407" y="238125"/>
                    </a:lnTo>
                    <a:lnTo>
                      <a:pt x="148876" y="238125"/>
                    </a:lnTo>
                    <a:lnTo>
                      <a:pt x="148876" y="267938"/>
                    </a:lnTo>
                    <a:lnTo>
                      <a:pt x="89345" y="267938"/>
                    </a:lnTo>
                    <a:lnTo>
                      <a:pt x="89345" y="238125"/>
                    </a:lnTo>
                    <a:lnTo>
                      <a:pt x="29813" y="238125"/>
                    </a:lnTo>
                    <a:lnTo>
                      <a:pt x="29813" y="208312"/>
                    </a:lnTo>
                    <a:lnTo>
                      <a:pt x="59531" y="208312"/>
                    </a:lnTo>
                    <a:lnTo>
                      <a:pt x="59531" y="178594"/>
                    </a:lnTo>
                    <a:lnTo>
                      <a:pt x="89345" y="178594"/>
                    </a:lnTo>
                    <a:lnTo>
                      <a:pt x="89345" y="119063"/>
                    </a:lnTo>
                    <a:lnTo>
                      <a:pt x="59531" y="119063"/>
                    </a:lnTo>
                    <a:lnTo>
                      <a:pt x="59531" y="89249"/>
                    </a:lnTo>
                    <a:lnTo>
                      <a:pt x="148876" y="89249"/>
                    </a:lnTo>
                    <a:lnTo>
                      <a:pt x="148876" y="59531"/>
                    </a:lnTo>
                    <a:lnTo>
                      <a:pt x="59531" y="59531"/>
                    </a:lnTo>
                    <a:lnTo>
                      <a:pt x="59531" y="89249"/>
                    </a:lnTo>
                    <a:lnTo>
                      <a:pt x="29813" y="89249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178594" y="29813"/>
                    </a:lnTo>
                    <a:lnTo>
                      <a:pt x="178594" y="0"/>
                    </a:lnTo>
                    <a:lnTo>
                      <a:pt x="23812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9" name="Google Shape;1629;p29"/>
              <p:cNvSpPr/>
              <p:nvPr/>
            </p:nvSpPr>
            <p:spPr>
              <a:xfrm>
                <a:off x="6778846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0" name="Google Shape;1630;p29"/>
              <p:cNvSpPr/>
              <p:nvPr/>
            </p:nvSpPr>
            <p:spPr>
              <a:xfrm>
                <a:off x="6808564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29"/>
              <p:cNvSpPr/>
              <p:nvPr/>
            </p:nvSpPr>
            <p:spPr>
              <a:xfrm>
                <a:off x="6927627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29"/>
              <p:cNvSpPr/>
              <p:nvPr/>
            </p:nvSpPr>
            <p:spPr>
              <a:xfrm>
                <a:off x="6897909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3" name="Google Shape;1633;p29"/>
              <p:cNvSpPr/>
              <p:nvPr/>
            </p:nvSpPr>
            <p:spPr>
              <a:xfrm>
                <a:off x="6808564" y="4052887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4" name="Google Shape;1634;p29"/>
              <p:cNvSpPr/>
              <p:nvPr/>
            </p:nvSpPr>
            <p:spPr>
              <a:xfrm>
                <a:off x="6838378" y="411241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5" name="Google Shape;1635;p29"/>
              <p:cNvSpPr/>
              <p:nvPr/>
            </p:nvSpPr>
            <p:spPr>
              <a:xfrm>
                <a:off x="6808564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6" name="Google Shape;1636;p29"/>
              <p:cNvSpPr/>
              <p:nvPr/>
            </p:nvSpPr>
            <p:spPr>
              <a:xfrm>
                <a:off x="6897909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7" name="Google Shape;1637;p29"/>
              <p:cNvSpPr/>
              <p:nvPr/>
            </p:nvSpPr>
            <p:spPr>
              <a:xfrm>
                <a:off x="6927627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8" name="Google Shape;1638;p29"/>
              <p:cNvSpPr/>
              <p:nvPr/>
            </p:nvSpPr>
            <p:spPr>
              <a:xfrm>
                <a:off x="6778846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9" name="Google Shape;1639;p29"/>
              <p:cNvSpPr/>
              <p:nvPr/>
            </p:nvSpPr>
            <p:spPr>
              <a:xfrm>
                <a:off x="6749033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0" name="Google Shape;1640;p29"/>
              <p:cNvSpPr/>
              <p:nvPr/>
            </p:nvSpPr>
            <p:spPr>
              <a:xfrm>
                <a:off x="6927627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1" name="Google Shape;1641;p29"/>
              <p:cNvSpPr/>
              <p:nvPr/>
            </p:nvSpPr>
            <p:spPr>
              <a:xfrm>
                <a:off x="6808564" y="4023169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2" name="Google Shape;1642;p29"/>
              <p:cNvSpPr/>
              <p:nvPr/>
            </p:nvSpPr>
            <p:spPr>
              <a:xfrm>
                <a:off x="6481190" y="4767262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3" name="Google Shape;1643;p29"/>
              <p:cNvSpPr/>
              <p:nvPr/>
            </p:nvSpPr>
            <p:spPr>
              <a:xfrm>
                <a:off x="6510908" y="4796980"/>
                <a:ext cx="89344" cy="208407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08407" extrusionOk="0">
                    <a:moveTo>
                      <a:pt x="89345" y="119063"/>
                    </a:moveTo>
                    <a:lnTo>
                      <a:pt x="89345" y="208407"/>
                    </a:lnTo>
                    <a:lnTo>
                      <a:pt x="59531" y="208407"/>
                    </a:lnTo>
                    <a:lnTo>
                      <a:pt x="59531" y="148876"/>
                    </a:lnTo>
                    <a:lnTo>
                      <a:pt x="29813" y="148876"/>
                    </a:lnTo>
                    <a:lnTo>
                      <a:pt x="29813" y="89345"/>
                    </a:lnTo>
                    <a:lnTo>
                      <a:pt x="0" y="89345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59627"/>
                    </a:lnTo>
                    <a:lnTo>
                      <a:pt x="59531" y="59627"/>
                    </a:lnTo>
                    <a:lnTo>
                      <a:pt x="59531" y="119063"/>
                    </a:lnTo>
                    <a:lnTo>
                      <a:pt x="89345" y="1190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4" name="Google Shape;1644;p29"/>
              <p:cNvSpPr/>
              <p:nvPr/>
            </p:nvSpPr>
            <p:spPr>
              <a:xfrm>
                <a:off x="6600253" y="49756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5" name="Google Shape;1645;p29"/>
              <p:cNvSpPr/>
              <p:nvPr/>
            </p:nvSpPr>
            <p:spPr>
              <a:xfrm>
                <a:off x="6689502" y="5064918"/>
                <a:ext cx="148875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19062" extrusionOk="0">
                    <a:moveTo>
                      <a:pt x="148876" y="89249"/>
                    </a:moveTo>
                    <a:lnTo>
                      <a:pt x="148876" y="119063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29813" y="89249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59531" y="29813"/>
                    </a:lnTo>
                    <a:lnTo>
                      <a:pt x="59531" y="59531"/>
                    </a:lnTo>
                    <a:lnTo>
                      <a:pt x="119063" y="59531"/>
                    </a:lnTo>
                    <a:lnTo>
                      <a:pt x="119063" y="89249"/>
                    </a:lnTo>
                    <a:lnTo>
                      <a:pt x="148876" y="892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6" name="Google Shape;1646;p29"/>
              <p:cNvSpPr/>
              <p:nvPr/>
            </p:nvSpPr>
            <p:spPr>
              <a:xfrm>
                <a:off x="6629970" y="5005387"/>
                <a:ext cx="59531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59531" extrusionOk="0">
                    <a:moveTo>
                      <a:pt x="59531" y="29718"/>
                    </a:move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59531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7" name="Google Shape;1647;p29"/>
              <p:cNvSpPr/>
              <p:nvPr/>
            </p:nvSpPr>
            <p:spPr>
              <a:xfrm>
                <a:off x="6659784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48" name="Google Shape;1648;p29"/>
              <p:cNvGrpSpPr/>
              <p:nvPr/>
            </p:nvGrpSpPr>
            <p:grpSpPr>
              <a:xfrm>
                <a:off x="6451662" y="4350734"/>
                <a:ext cx="833056" cy="595122"/>
                <a:chOff x="6451662" y="4350734"/>
                <a:chExt cx="833056" cy="595122"/>
              </a:xfrm>
            </p:grpSpPr>
            <p:sp>
              <p:nvSpPr>
                <p:cNvPr id="1649" name="Google Shape;1649;p29"/>
                <p:cNvSpPr/>
                <p:nvPr/>
              </p:nvSpPr>
              <p:spPr>
                <a:xfrm>
                  <a:off x="7106221" y="461848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0" name="Google Shape;1650;p29"/>
                <p:cNvSpPr/>
                <p:nvPr/>
              </p:nvSpPr>
              <p:spPr>
                <a:xfrm>
                  <a:off x="7046689" y="4588668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1" name="Google Shape;1651;p29"/>
                <p:cNvSpPr/>
                <p:nvPr/>
              </p:nvSpPr>
              <p:spPr>
                <a:xfrm>
                  <a:off x="6987158" y="4648200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59531" y="0"/>
                      </a:moveTo>
                      <a:lnTo>
                        <a:pt x="59531" y="29718"/>
                      </a:lnTo>
                      <a:lnTo>
                        <a:pt x="29813" y="29718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59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2" name="Google Shape;1652;p29"/>
                <p:cNvSpPr/>
                <p:nvPr/>
              </p:nvSpPr>
              <p:spPr>
                <a:xfrm>
                  <a:off x="7046689" y="464820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3" name="Google Shape;1653;p29"/>
                <p:cNvSpPr/>
                <p:nvPr/>
              </p:nvSpPr>
              <p:spPr>
                <a:xfrm>
                  <a:off x="6451662" y="4350734"/>
                  <a:ext cx="833056" cy="595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56" h="595122" extrusionOk="0">
                      <a:moveTo>
                        <a:pt x="803434" y="267748"/>
                      </a:moveTo>
                      <a:lnTo>
                        <a:pt x="803434" y="208217"/>
                      </a:lnTo>
                      <a:lnTo>
                        <a:pt x="773716" y="208217"/>
                      </a:lnTo>
                      <a:lnTo>
                        <a:pt x="773716" y="148685"/>
                      </a:lnTo>
                      <a:lnTo>
                        <a:pt x="743998" y="148685"/>
                      </a:lnTo>
                      <a:lnTo>
                        <a:pt x="743998" y="118967"/>
                      </a:lnTo>
                      <a:lnTo>
                        <a:pt x="684467" y="118967"/>
                      </a:lnTo>
                      <a:lnTo>
                        <a:pt x="684467" y="89249"/>
                      </a:lnTo>
                      <a:lnTo>
                        <a:pt x="565404" y="89249"/>
                      </a:lnTo>
                      <a:lnTo>
                        <a:pt x="565404" y="118967"/>
                      </a:lnTo>
                      <a:lnTo>
                        <a:pt x="505873" y="118967"/>
                      </a:lnTo>
                      <a:lnTo>
                        <a:pt x="505873" y="148685"/>
                      </a:lnTo>
                      <a:lnTo>
                        <a:pt x="476155" y="148685"/>
                      </a:lnTo>
                      <a:lnTo>
                        <a:pt x="476155" y="178403"/>
                      </a:lnTo>
                      <a:lnTo>
                        <a:pt x="446437" y="178403"/>
                      </a:lnTo>
                      <a:lnTo>
                        <a:pt x="446437" y="148685"/>
                      </a:lnTo>
                      <a:lnTo>
                        <a:pt x="476155" y="148685"/>
                      </a:lnTo>
                      <a:lnTo>
                        <a:pt x="476155" y="118967"/>
                      </a:lnTo>
                      <a:lnTo>
                        <a:pt x="505873" y="118967"/>
                      </a:lnTo>
                      <a:lnTo>
                        <a:pt x="505873" y="89249"/>
                      </a:lnTo>
                      <a:lnTo>
                        <a:pt x="476155" y="89249"/>
                      </a:lnTo>
                      <a:lnTo>
                        <a:pt x="476155" y="29718"/>
                      </a:lnTo>
                      <a:lnTo>
                        <a:pt x="505873" y="29718"/>
                      </a:lnTo>
                      <a:lnTo>
                        <a:pt x="505873" y="0"/>
                      </a:lnTo>
                      <a:lnTo>
                        <a:pt x="446342" y="0"/>
                      </a:lnTo>
                      <a:lnTo>
                        <a:pt x="446342" y="29718"/>
                      </a:lnTo>
                      <a:lnTo>
                        <a:pt x="386810" y="29718"/>
                      </a:lnTo>
                      <a:lnTo>
                        <a:pt x="386810" y="0"/>
                      </a:lnTo>
                      <a:lnTo>
                        <a:pt x="327279" y="0"/>
                      </a:lnTo>
                      <a:lnTo>
                        <a:pt x="327279" y="29718"/>
                      </a:lnTo>
                      <a:lnTo>
                        <a:pt x="356997" y="29718"/>
                      </a:lnTo>
                      <a:lnTo>
                        <a:pt x="356997" y="89249"/>
                      </a:lnTo>
                      <a:lnTo>
                        <a:pt x="327279" y="89249"/>
                      </a:lnTo>
                      <a:lnTo>
                        <a:pt x="327279" y="118967"/>
                      </a:lnTo>
                      <a:lnTo>
                        <a:pt x="356997" y="118967"/>
                      </a:lnTo>
                      <a:lnTo>
                        <a:pt x="356997" y="148685"/>
                      </a:lnTo>
                      <a:lnTo>
                        <a:pt x="386715" y="148685"/>
                      </a:lnTo>
                      <a:lnTo>
                        <a:pt x="386715" y="178403"/>
                      </a:lnTo>
                      <a:lnTo>
                        <a:pt x="356997" y="178403"/>
                      </a:lnTo>
                      <a:lnTo>
                        <a:pt x="356997" y="148685"/>
                      </a:lnTo>
                      <a:lnTo>
                        <a:pt x="327279" y="148685"/>
                      </a:lnTo>
                      <a:lnTo>
                        <a:pt x="327279" y="118967"/>
                      </a:lnTo>
                      <a:lnTo>
                        <a:pt x="267748" y="118967"/>
                      </a:lnTo>
                      <a:lnTo>
                        <a:pt x="267748" y="89249"/>
                      </a:lnTo>
                      <a:lnTo>
                        <a:pt x="148685" y="89249"/>
                      </a:lnTo>
                      <a:lnTo>
                        <a:pt x="148685" y="118967"/>
                      </a:lnTo>
                      <a:lnTo>
                        <a:pt x="89154" y="118967"/>
                      </a:lnTo>
                      <a:lnTo>
                        <a:pt x="89154" y="148685"/>
                      </a:lnTo>
                      <a:lnTo>
                        <a:pt x="59436" y="148685"/>
                      </a:lnTo>
                      <a:lnTo>
                        <a:pt x="59436" y="208217"/>
                      </a:lnTo>
                      <a:lnTo>
                        <a:pt x="29718" y="208217"/>
                      </a:lnTo>
                      <a:lnTo>
                        <a:pt x="29718" y="267748"/>
                      </a:lnTo>
                      <a:lnTo>
                        <a:pt x="0" y="267748"/>
                      </a:lnTo>
                      <a:lnTo>
                        <a:pt x="0" y="386810"/>
                      </a:lnTo>
                      <a:lnTo>
                        <a:pt x="29718" y="386810"/>
                      </a:lnTo>
                      <a:lnTo>
                        <a:pt x="29718" y="416528"/>
                      </a:lnTo>
                      <a:lnTo>
                        <a:pt x="59436" y="416528"/>
                      </a:lnTo>
                      <a:lnTo>
                        <a:pt x="59436" y="356997"/>
                      </a:lnTo>
                      <a:lnTo>
                        <a:pt x="29718" y="356997"/>
                      </a:lnTo>
                      <a:lnTo>
                        <a:pt x="29718" y="297466"/>
                      </a:lnTo>
                      <a:lnTo>
                        <a:pt x="59436" y="297466"/>
                      </a:lnTo>
                      <a:lnTo>
                        <a:pt x="59436" y="237935"/>
                      </a:lnTo>
                      <a:lnTo>
                        <a:pt x="89154" y="237935"/>
                      </a:lnTo>
                      <a:lnTo>
                        <a:pt x="89154" y="178403"/>
                      </a:lnTo>
                      <a:lnTo>
                        <a:pt x="118872" y="178403"/>
                      </a:lnTo>
                      <a:lnTo>
                        <a:pt x="118872" y="148685"/>
                      </a:lnTo>
                      <a:lnTo>
                        <a:pt x="178403" y="148685"/>
                      </a:lnTo>
                      <a:lnTo>
                        <a:pt x="178403" y="118967"/>
                      </a:lnTo>
                      <a:lnTo>
                        <a:pt x="237935" y="118967"/>
                      </a:lnTo>
                      <a:lnTo>
                        <a:pt x="237935" y="148685"/>
                      </a:lnTo>
                      <a:lnTo>
                        <a:pt x="297466" y="148685"/>
                      </a:lnTo>
                      <a:lnTo>
                        <a:pt x="297466" y="178403"/>
                      </a:lnTo>
                      <a:lnTo>
                        <a:pt x="327184" y="178403"/>
                      </a:lnTo>
                      <a:lnTo>
                        <a:pt x="327184" y="208121"/>
                      </a:lnTo>
                      <a:lnTo>
                        <a:pt x="297466" y="208121"/>
                      </a:lnTo>
                      <a:lnTo>
                        <a:pt x="297466" y="178403"/>
                      </a:lnTo>
                      <a:lnTo>
                        <a:pt x="237935" y="178403"/>
                      </a:lnTo>
                      <a:lnTo>
                        <a:pt x="237935" y="148685"/>
                      </a:lnTo>
                      <a:lnTo>
                        <a:pt x="178403" y="148685"/>
                      </a:lnTo>
                      <a:lnTo>
                        <a:pt x="178403" y="178403"/>
                      </a:lnTo>
                      <a:lnTo>
                        <a:pt x="118872" y="178403"/>
                      </a:lnTo>
                      <a:lnTo>
                        <a:pt x="118872" y="237935"/>
                      </a:lnTo>
                      <a:lnTo>
                        <a:pt x="89154" y="237935"/>
                      </a:lnTo>
                      <a:lnTo>
                        <a:pt x="89154" y="297466"/>
                      </a:lnTo>
                      <a:lnTo>
                        <a:pt x="118872" y="297466"/>
                      </a:lnTo>
                      <a:lnTo>
                        <a:pt x="118872" y="267748"/>
                      </a:lnTo>
                      <a:lnTo>
                        <a:pt x="178403" y="267748"/>
                      </a:lnTo>
                      <a:lnTo>
                        <a:pt x="178403" y="238030"/>
                      </a:lnTo>
                      <a:lnTo>
                        <a:pt x="267748" y="238030"/>
                      </a:lnTo>
                      <a:lnTo>
                        <a:pt x="267748" y="267748"/>
                      </a:lnTo>
                      <a:lnTo>
                        <a:pt x="386810" y="267748"/>
                      </a:lnTo>
                      <a:lnTo>
                        <a:pt x="386810" y="297466"/>
                      </a:lnTo>
                      <a:lnTo>
                        <a:pt x="535591" y="297466"/>
                      </a:lnTo>
                      <a:lnTo>
                        <a:pt x="535591" y="267748"/>
                      </a:lnTo>
                      <a:lnTo>
                        <a:pt x="595122" y="267748"/>
                      </a:lnTo>
                      <a:lnTo>
                        <a:pt x="595122" y="208217"/>
                      </a:lnTo>
                      <a:lnTo>
                        <a:pt x="654653" y="208217"/>
                      </a:lnTo>
                      <a:lnTo>
                        <a:pt x="654653" y="237935"/>
                      </a:lnTo>
                      <a:lnTo>
                        <a:pt x="714185" y="237935"/>
                      </a:lnTo>
                      <a:lnTo>
                        <a:pt x="714185" y="178689"/>
                      </a:lnTo>
                      <a:lnTo>
                        <a:pt x="654653" y="178689"/>
                      </a:lnTo>
                      <a:lnTo>
                        <a:pt x="654653" y="148971"/>
                      </a:lnTo>
                      <a:lnTo>
                        <a:pt x="595122" y="148971"/>
                      </a:lnTo>
                      <a:lnTo>
                        <a:pt x="595122" y="178689"/>
                      </a:lnTo>
                      <a:lnTo>
                        <a:pt x="535591" y="178689"/>
                      </a:lnTo>
                      <a:lnTo>
                        <a:pt x="535591" y="208407"/>
                      </a:lnTo>
                      <a:lnTo>
                        <a:pt x="505873" y="208407"/>
                      </a:lnTo>
                      <a:lnTo>
                        <a:pt x="505873" y="178308"/>
                      </a:lnTo>
                      <a:lnTo>
                        <a:pt x="535591" y="178308"/>
                      </a:lnTo>
                      <a:lnTo>
                        <a:pt x="535591" y="148590"/>
                      </a:lnTo>
                      <a:lnTo>
                        <a:pt x="595122" y="148590"/>
                      </a:lnTo>
                      <a:lnTo>
                        <a:pt x="595122" y="118872"/>
                      </a:lnTo>
                      <a:lnTo>
                        <a:pt x="654653" y="118872"/>
                      </a:lnTo>
                      <a:lnTo>
                        <a:pt x="654653" y="148590"/>
                      </a:lnTo>
                      <a:lnTo>
                        <a:pt x="714185" y="148590"/>
                      </a:lnTo>
                      <a:lnTo>
                        <a:pt x="714185" y="178308"/>
                      </a:lnTo>
                      <a:lnTo>
                        <a:pt x="743903" y="178308"/>
                      </a:lnTo>
                      <a:lnTo>
                        <a:pt x="743903" y="237839"/>
                      </a:lnTo>
                      <a:lnTo>
                        <a:pt x="773621" y="237839"/>
                      </a:lnTo>
                      <a:lnTo>
                        <a:pt x="773621" y="297371"/>
                      </a:lnTo>
                      <a:lnTo>
                        <a:pt x="803338" y="297371"/>
                      </a:lnTo>
                      <a:lnTo>
                        <a:pt x="803338" y="356902"/>
                      </a:lnTo>
                      <a:lnTo>
                        <a:pt x="773621" y="356902"/>
                      </a:lnTo>
                      <a:lnTo>
                        <a:pt x="773621" y="446246"/>
                      </a:lnTo>
                      <a:lnTo>
                        <a:pt x="743903" y="446246"/>
                      </a:lnTo>
                      <a:lnTo>
                        <a:pt x="743903" y="505778"/>
                      </a:lnTo>
                      <a:lnTo>
                        <a:pt x="714185" y="505778"/>
                      </a:lnTo>
                      <a:lnTo>
                        <a:pt x="714185" y="595122"/>
                      </a:lnTo>
                      <a:lnTo>
                        <a:pt x="743903" y="595122"/>
                      </a:lnTo>
                      <a:lnTo>
                        <a:pt x="743903" y="535591"/>
                      </a:lnTo>
                      <a:lnTo>
                        <a:pt x="773621" y="535591"/>
                      </a:lnTo>
                      <a:lnTo>
                        <a:pt x="773621" y="476060"/>
                      </a:lnTo>
                      <a:lnTo>
                        <a:pt x="803338" y="476060"/>
                      </a:lnTo>
                      <a:lnTo>
                        <a:pt x="803338" y="386715"/>
                      </a:lnTo>
                      <a:lnTo>
                        <a:pt x="833056" y="386715"/>
                      </a:lnTo>
                      <a:lnTo>
                        <a:pt x="833056" y="267653"/>
                      </a:lnTo>
                      <a:lnTo>
                        <a:pt x="803338" y="267653"/>
                      </a:lnTo>
                      <a:close/>
                      <a:moveTo>
                        <a:pt x="416528" y="59341"/>
                      </a:moveTo>
                      <a:lnTo>
                        <a:pt x="446246" y="59341"/>
                      </a:lnTo>
                      <a:lnTo>
                        <a:pt x="446246" y="118872"/>
                      </a:lnTo>
                      <a:lnTo>
                        <a:pt x="416528" y="118872"/>
                      </a:lnTo>
                      <a:lnTo>
                        <a:pt x="416528" y="5934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4" name="Google Shape;1654;p29"/>
                <p:cNvSpPr/>
                <p:nvPr/>
              </p:nvSpPr>
              <p:spPr>
                <a:xfrm>
                  <a:off x="7046689" y="45588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5" name="Google Shape;1655;p29"/>
              <p:cNvSpPr/>
              <p:nvPr/>
            </p:nvSpPr>
            <p:spPr>
              <a:xfrm>
                <a:off x="6719315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6" name="Google Shape;1656;p29"/>
              <p:cNvSpPr/>
              <p:nvPr/>
            </p:nvSpPr>
            <p:spPr>
              <a:xfrm>
                <a:off x="6838378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7" name="Google Shape;1657;p29"/>
              <p:cNvSpPr/>
              <p:nvPr/>
            </p:nvSpPr>
            <p:spPr>
              <a:xfrm>
                <a:off x="6629970" y="4707826"/>
                <a:ext cx="476345" cy="148589"/>
              </a:xfrm>
              <a:custGeom>
                <a:avLst/>
                <a:gdLst/>
                <a:ahLst/>
                <a:cxnLst/>
                <a:rect l="l" t="t" r="r" b="b"/>
                <a:pathLst>
                  <a:path w="476345" h="148589" extrusionOk="0">
                    <a:moveTo>
                      <a:pt x="416719" y="59436"/>
                    </a:moveTo>
                    <a:lnTo>
                      <a:pt x="416719" y="29718"/>
                    </a:lnTo>
                    <a:lnTo>
                      <a:pt x="357188" y="29718"/>
                    </a:lnTo>
                    <a:lnTo>
                      <a:pt x="357188" y="0"/>
                    </a:ln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89154"/>
                    </a:lnTo>
                    <a:lnTo>
                      <a:pt x="59531" y="89154"/>
                    </a:lnTo>
                    <a:lnTo>
                      <a:pt x="59531" y="118872"/>
                    </a:lnTo>
                    <a:lnTo>
                      <a:pt x="148876" y="118872"/>
                    </a:lnTo>
                    <a:lnTo>
                      <a:pt x="148876" y="148590"/>
                    </a:lnTo>
                    <a:lnTo>
                      <a:pt x="327470" y="148590"/>
                    </a:lnTo>
                    <a:lnTo>
                      <a:pt x="327470" y="118872"/>
                    </a:lnTo>
                    <a:lnTo>
                      <a:pt x="416814" y="118872"/>
                    </a:lnTo>
                    <a:lnTo>
                      <a:pt x="416814" y="89154"/>
                    </a:lnTo>
                    <a:lnTo>
                      <a:pt x="476345" y="89154"/>
                    </a:lnTo>
                    <a:lnTo>
                      <a:pt x="476345" y="59436"/>
                    </a:lnTo>
                    <a:lnTo>
                      <a:pt x="416814" y="59436"/>
                    </a:lnTo>
                    <a:close/>
                    <a:moveTo>
                      <a:pt x="148876" y="89154"/>
                    </a:moveTo>
                    <a:lnTo>
                      <a:pt x="89345" y="89154"/>
                    </a:lnTo>
                    <a:lnTo>
                      <a:pt x="89345" y="59436"/>
                    </a:lnTo>
                    <a:lnTo>
                      <a:pt x="148876" y="59436"/>
                    </a:lnTo>
                    <a:lnTo>
                      <a:pt x="148876" y="89154"/>
                    </a:lnTo>
                    <a:close/>
                    <a:moveTo>
                      <a:pt x="267938" y="89154"/>
                    </a:moveTo>
                    <a:lnTo>
                      <a:pt x="208407" y="89154"/>
                    </a:lnTo>
                    <a:lnTo>
                      <a:pt x="208407" y="59436"/>
                    </a:lnTo>
                    <a:lnTo>
                      <a:pt x="267938" y="59436"/>
                    </a:lnTo>
                    <a:lnTo>
                      <a:pt x="267938" y="89154"/>
                    </a:lnTo>
                    <a:close/>
                    <a:moveTo>
                      <a:pt x="387001" y="89154"/>
                    </a:moveTo>
                    <a:lnTo>
                      <a:pt x="327470" y="89154"/>
                    </a:lnTo>
                    <a:lnTo>
                      <a:pt x="327470" y="59436"/>
                    </a:lnTo>
                    <a:lnTo>
                      <a:pt x="387001" y="59436"/>
                    </a:lnTo>
                    <a:lnTo>
                      <a:pt x="387001" y="891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8" name="Google Shape;1658;p29"/>
              <p:cNvSpPr/>
              <p:nvPr/>
            </p:nvSpPr>
            <p:spPr>
              <a:xfrm>
                <a:off x="6957440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59" name="Google Shape;1659;p29"/>
            <p:cNvSpPr/>
            <p:nvPr/>
          </p:nvSpPr>
          <p:spPr>
            <a:xfrm>
              <a:off x="7076503" y="4588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9"/>
            <p:cNvSpPr/>
            <p:nvPr/>
          </p:nvSpPr>
          <p:spPr>
            <a:xfrm>
              <a:off x="7046689" y="4618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9"/>
            <p:cNvSpPr/>
            <p:nvPr/>
          </p:nvSpPr>
          <p:spPr>
            <a:xfrm>
              <a:off x="6749033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9"/>
            <p:cNvSpPr/>
            <p:nvPr/>
          </p:nvSpPr>
          <p:spPr>
            <a:xfrm>
              <a:off x="6659784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9"/>
            <p:cNvSpPr/>
            <p:nvPr/>
          </p:nvSpPr>
          <p:spPr>
            <a:xfrm>
              <a:off x="6957440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9"/>
            <p:cNvSpPr/>
            <p:nvPr/>
          </p:nvSpPr>
          <p:spPr>
            <a:xfrm>
              <a:off x="7046689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9"/>
            <p:cNvSpPr/>
            <p:nvPr/>
          </p:nvSpPr>
          <p:spPr>
            <a:xfrm>
              <a:off x="7106221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9"/>
            <p:cNvSpPr/>
            <p:nvPr/>
          </p:nvSpPr>
          <p:spPr>
            <a:xfrm>
              <a:off x="6600253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9"/>
            <p:cNvSpPr/>
            <p:nvPr/>
          </p:nvSpPr>
          <p:spPr>
            <a:xfrm>
              <a:off x="6778846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9"/>
            <p:cNvSpPr/>
            <p:nvPr/>
          </p:nvSpPr>
          <p:spPr>
            <a:xfrm>
              <a:off x="6838378" y="438035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9"/>
            <p:cNvSpPr/>
            <p:nvPr/>
          </p:nvSpPr>
          <p:spPr>
            <a:xfrm>
              <a:off x="6897909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9"/>
            <p:cNvSpPr/>
            <p:nvPr/>
          </p:nvSpPr>
          <p:spPr>
            <a:xfrm>
              <a:off x="6778846" y="4261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9"/>
            <p:cNvSpPr/>
            <p:nvPr/>
          </p:nvSpPr>
          <p:spPr>
            <a:xfrm>
              <a:off x="7225283" y="4707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9"/>
            <p:cNvSpPr/>
            <p:nvPr/>
          </p:nvSpPr>
          <p:spPr>
            <a:xfrm>
              <a:off x="6570439" y="4529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9"/>
            <p:cNvSpPr/>
            <p:nvPr/>
          </p:nvSpPr>
          <p:spPr>
            <a:xfrm>
              <a:off x="6927627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9"/>
            <p:cNvSpPr/>
            <p:nvPr/>
          </p:nvSpPr>
          <p:spPr>
            <a:xfrm>
              <a:off x="7046689" y="50351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9"/>
            <p:cNvSpPr/>
            <p:nvPr/>
          </p:nvSpPr>
          <p:spPr>
            <a:xfrm>
              <a:off x="7106221" y="497566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9"/>
            <p:cNvSpPr/>
            <p:nvPr/>
          </p:nvSpPr>
          <p:spPr>
            <a:xfrm>
              <a:off x="6629971" y="500538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9"/>
            <p:cNvSpPr/>
            <p:nvPr/>
          </p:nvSpPr>
          <p:spPr>
            <a:xfrm>
              <a:off x="6540721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9"/>
            <p:cNvSpPr/>
            <p:nvPr/>
          </p:nvSpPr>
          <p:spPr>
            <a:xfrm>
              <a:off x="6778846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9" name="Google Shape;1679;p29"/>
          <p:cNvGrpSpPr/>
          <p:nvPr/>
        </p:nvGrpSpPr>
        <p:grpSpPr>
          <a:xfrm>
            <a:off x="7422504" y="407117"/>
            <a:ext cx="892969" cy="1369314"/>
            <a:chOff x="4739829" y="1582292"/>
            <a:chExt cx="892969" cy="1369314"/>
          </a:xfrm>
        </p:grpSpPr>
        <p:sp>
          <p:nvSpPr>
            <p:cNvPr id="1680" name="Google Shape;1680;p29"/>
            <p:cNvSpPr/>
            <p:nvPr/>
          </p:nvSpPr>
          <p:spPr>
            <a:xfrm>
              <a:off x="4739829" y="1582292"/>
              <a:ext cx="892968" cy="1369314"/>
            </a:xfrm>
            <a:custGeom>
              <a:avLst/>
              <a:gdLst/>
              <a:ahLst/>
              <a:cxnLst/>
              <a:rect l="l" t="t" r="r" b="b"/>
              <a:pathLst>
                <a:path w="892968" h="1369314" extrusionOk="0">
                  <a:moveTo>
                    <a:pt x="387001" y="1339501"/>
                  </a:moveTo>
                  <a:lnTo>
                    <a:pt x="387001" y="1369314"/>
                  </a:lnTo>
                  <a:lnTo>
                    <a:pt x="684657" y="1369314"/>
                  </a:lnTo>
                  <a:lnTo>
                    <a:pt x="684657" y="1339501"/>
                  </a:lnTo>
                  <a:lnTo>
                    <a:pt x="803720" y="1339501"/>
                  </a:lnTo>
                  <a:lnTo>
                    <a:pt x="803720" y="1309688"/>
                  </a:lnTo>
                  <a:lnTo>
                    <a:pt x="833438" y="1309688"/>
                  </a:lnTo>
                  <a:lnTo>
                    <a:pt x="833438" y="1279970"/>
                  </a:lnTo>
                  <a:lnTo>
                    <a:pt x="863251" y="1279970"/>
                  </a:lnTo>
                  <a:lnTo>
                    <a:pt x="863251" y="1220438"/>
                  </a:lnTo>
                  <a:lnTo>
                    <a:pt x="833438" y="1220438"/>
                  </a:lnTo>
                  <a:lnTo>
                    <a:pt x="833438" y="1190625"/>
                  </a:lnTo>
                  <a:lnTo>
                    <a:pt x="803720" y="1190625"/>
                  </a:lnTo>
                  <a:lnTo>
                    <a:pt x="803720" y="1160907"/>
                  </a:lnTo>
                  <a:lnTo>
                    <a:pt x="773906" y="1160907"/>
                  </a:lnTo>
                  <a:lnTo>
                    <a:pt x="773906" y="1131189"/>
                  </a:lnTo>
                  <a:lnTo>
                    <a:pt x="803720" y="1131189"/>
                  </a:lnTo>
                  <a:lnTo>
                    <a:pt x="803720" y="1101376"/>
                  </a:lnTo>
                  <a:lnTo>
                    <a:pt x="833438" y="1101376"/>
                  </a:lnTo>
                  <a:lnTo>
                    <a:pt x="833438" y="1041845"/>
                  </a:lnTo>
                  <a:lnTo>
                    <a:pt x="863251" y="1041845"/>
                  </a:lnTo>
                  <a:lnTo>
                    <a:pt x="863251" y="952500"/>
                  </a:lnTo>
                  <a:lnTo>
                    <a:pt x="892969" y="952500"/>
                  </a:lnTo>
                  <a:lnTo>
                    <a:pt x="892969" y="774002"/>
                  </a:lnTo>
                  <a:lnTo>
                    <a:pt x="863251" y="774002"/>
                  </a:lnTo>
                  <a:lnTo>
                    <a:pt x="863251" y="684657"/>
                  </a:lnTo>
                  <a:lnTo>
                    <a:pt x="833438" y="684657"/>
                  </a:lnTo>
                  <a:lnTo>
                    <a:pt x="833438" y="625126"/>
                  </a:lnTo>
                  <a:lnTo>
                    <a:pt x="803720" y="625126"/>
                  </a:lnTo>
                  <a:lnTo>
                    <a:pt x="803720" y="595313"/>
                  </a:lnTo>
                  <a:lnTo>
                    <a:pt x="773906" y="595313"/>
                  </a:lnTo>
                  <a:lnTo>
                    <a:pt x="773906" y="565595"/>
                  </a:lnTo>
                  <a:lnTo>
                    <a:pt x="714375" y="565595"/>
                  </a:lnTo>
                  <a:lnTo>
                    <a:pt x="714375" y="535877"/>
                  </a:lnTo>
                  <a:lnTo>
                    <a:pt x="684657" y="535877"/>
                  </a:lnTo>
                  <a:lnTo>
                    <a:pt x="684657" y="506063"/>
                  </a:lnTo>
                  <a:lnTo>
                    <a:pt x="654844" y="506063"/>
                  </a:lnTo>
                  <a:lnTo>
                    <a:pt x="654844" y="476250"/>
                  </a:lnTo>
                  <a:lnTo>
                    <a:pt x="684657" y="476250"/>
                  </a:lnTo>
                  <a:lnTo>
                    <a:pt x="684657" y="446532"/>
                  </a:lnTo>
                  <a:lnTo>
                    <a:pt x="654844" y="446532"/>
                  </a:lnTo>
                  <a:lnTo>
                    <a:pt x="654844" y="416814"/>
                  </a:lnTo>
                  <a:lnTo>
                    <a:pt x="684657" y="416814"/>
                  </a:lnTo>
                  <a:lnTo>
                    <a:pt x="684657" y="357188"/>
                  </a:lnTo>
                  <a:lnTo>
                    <a:pt x="654844" y="357188"/>
                  </a:lnTo>
                  <a:lnTo>
                    <a:pt x="654844" y="327470"/>
                  </a:lnTo>
                  <a:lnTo>
                    <a:pt x="684657" y="327470"/>
                  </a:lnTo>
                  <a:lnTo>
                    <a:pt x="684657" y="267938"/>
                  </a:lnTo>
                  <a:lnTo>
                    <a:pt x="714375" y="267938"/>
                  </a:lnTo>
                  <a:lnTo>
                    <a:pt x="714375" y="178689"/>
                  </a:lnTo>
                  <a:lnTo>
                    <a:pt x="684657" y="178689"/>
                  </a:lnTo>
                  <a:lnTo>
                    <a:pt x="684657" y="59627"/>
                  </a:lnTo>
                  <a:lnTo>
                    <a:pt x="654844" y="59627"/>
                  </a:lnTo>
                  <a:lnTo>
                    <a:pt x="654844" y="29813"/>
                  </a:lnTo>
                  <a:lnTo>
                    <a:pt x="625126" y="29813"/>
                  </a:lnTo>
                  <a:lnTo>
                    <a:pt x="625126" y="0"/>
                  </a:lnTo>
                  <a:lnTo>
                    <a:pt x="535781" y="0"/>
                  </a:lnTo>
                  <a:lnTo>
                    <a:pt x="535781" y="29813"/>
                  </a:lnTo>
                  <a:lnTo>
                    <a:pt x="506063" y="29813"/>
                  </a:lnTo>
                  <a:lnTo>
                    <a:pt x="506063" y="59627"/>
                  </a:lnTo>
                  <a:lnTo>
                    <a:pt x="476250" y="59627"/>
                  </a:lnTo>
                  <a:lnTo>
                    <a:pt x="476250" y="89345"/>
                  </a:lnTo>
                  <a:lnTo>
                    <a:pt x="446532" y="89345"/>
                  </a:lnTo>
                  <a:lnTo>
                    <a:pt x="446532" y="119063"/>
                  </a:lnTo>
                  <a:lnTo>
                    <a:pt x="416719" y="119063"/>
                  </a:lnTo>
                  <a:lnTo>
                    <a:pt x="416719" y="208407"/>
                  </a:lnTo>
                  <a:lnTo>
                    <a:pt x="387001" y="208407"/>
                  </a:lnTo>
                  <a:lnTo>
                    <a:pt x="387001" y="267938"/>
                  </a:lnTo>
                  <a:lnTo>
                    <a:pt x="416719" y="267938"/>
                  </a:lnTo>
                  <a:lnTo>
                    <a:pt x="416719" y="327470"/>
                  </a:lnTo>
                  <a:lnTo>
                    <a:pt x="416719" y="357188"/>
                  </a:lnTo>
                  <a:lnTo>
                    <a:pt x="387001" y="357188"/>
                  </a:lnTo>
                  <a:lnTo>
                    <a:pt x="387001" y="416814"/>
                  </a:lnTo>
                  <a:lnTo>
                    <a:pt x="416719" y="416814"/>
                  </a:lnTo>
                  <a:lnTo>
                    <a:pt x="416719" y="446532"/>
                  </a:lnTo>
                  <a:lnTo>
                    <a:pt x="387001" y="446532"/>
                  </a:lnTo>
                  <a:lnTo>
                    <a:pt x="387001" y="476250"/>
                  </a:lnTo>
                  <a:lnTo>
                    <a:pt x="416719" y="476250"/>
                  </a:lnTo>
                  <a:lnTo>
                    <a:pt x="416719" y="506063"/>
                  </a:lnTo>
                  <a:lnTo>
                    <a:pt x="387001" y="506063"/>
                  </a:lnTo>
                  <a:lnTo>
                    <a:pt x="387001" y="535877"/>
                  </a:lnTo>
                  <a:lnTo>
                    <a:pt x="357188" y="535877"/>
                  </a:lnTo>
                  <a:lnTo>
                    <a:pt x="357188" y="565595"/>
                  </a:lnTo>
                  <a:lnTo>
                    <a:pt x="297656" y="565595"/>
                  </a:lnTo>
                  <a:lnTo>
                    <a:pt x="297656" y="595313"/>
                  </a:lnTo>
                  <a:lnTo>
                    <a:pt x="267938" y="595313"/>
                  </a:lnTo>
                  <a:lnTo>
                    <a:pt x="267938" y="625126"/>
                  </a:lnTo>
                  <a:lnTo>
                    <a:pt x="238125" y="625126"/>
                  </a:lnTo>
                  <a:lnTo>
                    <a:pt x="238125" y="684657"/>
                  </a:lnTo>
                  <a:lnTo>
                    <a:pt x="208407" y="684657"/>
                  </a:lnTo>
                  <a:lnTo>
                    <a:pt x="208407" y="774002"/>
                  </a:lnTo>
                  <a:lnTo>
                    <a:pt x="178594" y="774002"/>
                  </a:lnTo>
                  <a:lnTo>
                    <a:pt x="178594" y="952500"/>
                  </a:lnTo>
                  <a:lnTo>
                    <a:pt x="89345" y="952500"/>
                  </a:lnTo>
                  <a:lnTo>
                    <a:pt x="89345" y="982313"/>
                  </a:lnTo>
                  <a:lnTo>
                    <a:pt x="59531" y="982313"/>
                  </a:lnTo>
                  <a:lnTo>
                    <a:pt x="59531" y="1012127"/>
                  </a:lnTo>
                  <a:lnTo>
                    <a:pt x="29813" y="1012127"/>
                  </a:lnTo>
                  <a:lnTo>
                    <a:pt x="29813" y="1071563"/>
                  </a:lnTo>
                  <a:lnTo>
                    <a:pt x="0" y="1071563"/>
                  </a:lnTo>
                  <a:lnTo>
                    <a:pt x="0" y="1279970"/>
                  </a:lnTo>
                  <a:lnTo>
                    <a:pt x="29813" y="1279970"/>
                  </a:lnTo>
                  <a:lnTo>
                    <a:pt x="29813" y="1309688"/>
                  </a:lnTo>
                  <a:lnTo>
                    <a:pt x="267938" y="1309688"/>
                  </a:lnTo>
                  <a:lnTo>
                    <a:pt x="267938" y="1339501"/>
                  </a:lnTo>
                  <a:lnTo>
                    <a:pt x="387001" y="1339501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9"/>
            <p:cNvSpPr/>
            <p:nvPr/>
          </p:nvSpPr>
          <p:spPr>
            <a:xfrm>
              <a:off x="5097017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29"/>
            <p:cNvSpPr/>
            <p:nvPr/>
          </p:nvSpPr>
          <p:spPr>
            <a:xfrm>
              <a:off x="494823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9"/>
            <p:cNvSpPr/>
            <p:nvPr/>
          </p:nvSpPr>
          <p:spPr>
            <a:xfrm>
              <a:off x="5394673" y="2296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9"/>
            <p:cNvSpPr/>
            <p:nvPr/>
          </p:nvSpPr>
          <p:spPr>
            <a:xfrm>
              <a:off x="5394673" y="232648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9"/>
            <p:cNvSpPr/>
            <p:nvPr/>
          </p:nvSpPr>
          <p:spPr>
            <a:xfrm>
              <a:off x="5394673" y="2356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29"/>
            <p:cNvSpPr/>
            <p:nvPr/>
          </p:nvSpPr>
          <p:spPr>
            <a:xfrm>
              <a:off x="5394673" y="226695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29"/>
            <p:cNvSpPr/>
            <p:nvPr/>
          </p:nvSpPr>
          <p:spPr>
            <a:xfrm>
              <a:off x="5037486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9"/>
            <p:cNvSpPr/>
            <p:nvPr/>
          </p:nvSpPr>
          <p:spPr>
            <a:xfrm>
              <a:off x="4977955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29"/>
            <p:cNvSpPr/>
            <p:nvPr/>
          </p:nvSpPr>
          <p:spPr>
            <a:xfrm>
              <a:off x="5007768" y="2683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29"/>
            <p:cNvSpPr/>
            <p:nvPr/>
          </p:nvSpPr>
          <p:spPr>
            <a:xfrm>
              <a:off x="4918423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29"/>
            <p:cNvSpPr/>
            <p:nvPr/>
          </p:nvSpPr>
          <p:spPr>
            <a:xfrm>
              <a:off x="5186362" y="2088356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29"/>
            <p:cNvSpPr/>
            <p:nvPr/>
          </p:nvSpPr>
          <p:spPr>
            <a:xfrm>
              <a:off x="5186362" y="2772918"/>
              <a:ext cx="178593" cy="29718"/>
            </a:xfrm>
            <a:custGeom>
              <a:avLst/>
              <a:gdLst/>
              <a:ahLst/>
              <a:cxnLst/>
              <a:rect l="l" t="t" r="r" b="b"/>
              <a:pathLst>
                <a:path w="178593" h="29718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29"/>
            <p:cNvSpPr/>
            <p:nvPr/>
          </p:nvSpPr>
          <p:spPr>
            <a:xfrm>
              <a:off x="5335142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29"/>
            <p:cNvSpPr/>
            <p:nvPr/>
          </p:nvSpPr>
          <p:spPr>
            <a:xfrm>
              <a:off x="5126830" y="268366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9"/>
            <p:cNvSpPr/>
            <p:nvPr/>
          </p:nvSpPr>
          <p:spPr>
            <a:xfrm>
              <a:off x="5216080" y="271348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29"/>
            <p:cNvSpPr/>
            <p:nvPr/>
          </p:nvSpPr>
          <p:spPr>
            <a:xfrm>
              <a:off x="5216080" y="2147887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29"/>
            <p:cNvSpPr/>
            <p:nvPr/>
          </p:nvSpPr>
          <p:spPr>
            <a:xfrm>
              <a:off x="5335142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29"/>
            <p:cNvSpPr/>
            <p:nvPr/>
          </p:nvSpPr>
          <p:spPr>
            <a:xfrm>
              <a:off x="5126830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29"/>
            <p:cNvSpPr/>
            <p:nvPr/>
          </p:nvSpPr>
          <p:spPr>
            <a:xfrm>
              <a:off x="5097017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29"/>
            <p:cNvSpPr/>
            <p:nvPr/>
          </p:nvSpPr>
          <p:spPr>
            <a:xfrm>
              <a:off x="494823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29"/>
            <p:cNvSpPr/>
            <p:nvPr/>
          </p:nvSpPr>
          <p:spPr>
            <a:xfrm>
              <a:off x="5037486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977955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5007768" y="217760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364955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57326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454205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543549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513736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603080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24487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57326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5454205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5543549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5513736" y="21776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5126830" y="2921793"/>
              <a:ext cx="297656" cy="29718"/>
            </a:xfrm>
            <a:custGeom>
              <a:avLst/>
              <a:gdLst/>
              <a:ahLst/>
              <a:cxnLst/>
              <a:rect l="l" t="t" r="r" b="b"/>
              <a:pathLst>
                <a:path w="297656" h="29718" extrusionOk="0">
                  <a:moveTo>
                    <a:pt x="0" y="0"/>
                  </a:moveTo>
                  <a:lnTo>
                    <a:pt x="297656" y="0"/>
                  </a:lnTo>
                  <a:lnTo>
                    <a:pt x="297656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5424487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5007768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5543549" y="286226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94823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5007768" y="280273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5513736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5037486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5394673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56548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57326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497795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543549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007768" y="27432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007768" y="2743200"/>
              <a:ext cx="535781" cy="119062"/>
            </a:xfrm>
            <a:custGeom>
              <a:avLst/>
              <a:gdLst/>
              <a:ahLst/>
              <a:cxnLst/>
              <a:rect l="l" t="t" r="r" b="b"/>
              <a:pathLst>
                <a:path w="535781" h="119062" extrusionOk="0">
                  <a:moveTo>
                    <a:pt x="535781" y="29718"/>
                  </a:moveTo>
                  <a:lnTo>
                    <a:pt x="535781" y="59531"/>
                  </a:lnTo>
                  <a:lnTo>
                    <a:pt x="505968" y="59531"/>
                  </a:lnTo>
                  <a:lnTo>
                    <a:pt x="505968" y="89345"/>
                  </a:lnTo>
                  <a:lnTo>
                    <a:pt x="386906" y="89345"/>
                  </a:lnTo>
                  <a:lnTo>
                    <a:pt x="386906" y="119063"/>
                  </a:lnTo>
                  <a:lnTo>
                    <a:pt x="148780" y="119063"/>
                  </a:lnTo>
                  <a:lnTo>
                    <a:pt x="148780" y="89345"/>
                  </a:lnTo>
                  <a:lnTo>
                    <a:pt x="29718" y="89345"/>
                  </a:lnTo>
                  <a:lnTo>
                    <a:pt x="29718" y="59531"/>
                  </a:lnTo>
                  <a:lnTo>
                    <a:pt x="0" y="59531"/>
                  </a:lnTo>
                  <a:lnTo>
                    <a:pt x="0" y="29718"/>
                  </a:lnTo>
                  <a:lnTo>
                    <a:pt x="29718" y="29718"/>
                  </a:lnTo>
                  <a:lnTo>
                    <a:pt x="29718" y="0"/>
                  </a:lnTo>
                  <a:lnTo>
                    <a:pt x="89249" y="0"/>
                  </a:lnTo>
                  <a:lnTo>
                    <a:pt x="89249" y="29718"/>
                  </a:lnTo>
                  <a:lnTo>
                    <a:pt x="178594" y="29718"/>
                  </a:lnTo>
                  <a:lnTo>
                    <a:pt x="178594" y="59531"/>
                  </a:lnTo>
                  <a:lnTo>
                    <a:pt x="357188" y="59531"/>
                  </a:lnTo>
                  <a:lnTo>
                    <a:pt x="357188" y="29718"/>
                  </a:lnTo>
                  <a:lnTo>
                    <a:pt x="446437" y="29718"/>
                  </a:lnTo>
                  <a:lnTo>
                    <a:pt x="446437" y="0"/>
                  </a:lnTo>
                  <a:lnTo>
                    <a:pt x="505968" y="0"/>
                  </a:lnTo>
                  <a:lnTo>
                    <a:pt x="505968" y="29718"/>
                  </a:lnTo>
                  <a:lnTo>
                    <a:pt x="535781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13736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394673" y="265385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424487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067299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067299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484018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484018" y="223723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037486" y="2237232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037486" y="2594419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5007768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5335142" y="244554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5364955" y="250507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484018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5335142" y="241573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364955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424487" y="241573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5424487" y="253479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5067299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275611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126830" y="2386012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5543549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977955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5364955" y="2445543"/>
              <a:ext cx="178593" cy="89249"/>
            </a:xfrm>
            <a:custGeom>
              <a:avLst/>
              <a:gdLst/>
              <a:ahLst/>
              <a:cxnLst/>
              <a:rect l="l" t="t" r="r" b="b"/>
              <a:pathLst>
                <a:path w="178593" h="89249" extrusionOk="0">
                  <a:moveTo>
                    <a:pt x="178594" y="0"/>
                  </a:moveTo>
                  <a:lnTo>
                    <a:pt x="178594" y="59531"/>
                  </a:lnTo>
                  <a:lnTo>
                    <a:pt x="119063" y="59531"/>
                  </a:lnTo>
                  <a:lnTo>
                    <a:pt x="119063" y="89249"/>
                  </a:lnTo>
                  <a:lnTo>
                    <a:pt x="59531" y="89249"/>
                  </a:lnTo>
                  <a:lnTo>
                    <a:pt x="59531" y="59531"/>
                  </a:lnTo>
                  <a:lnTo>
                    <a:pt x="0" y="59531"/>
                  </a:lnTo>
                  <a:lnTo>
                    <a:pt x="0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785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5513736" y="2505075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513736" y="2296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007958" y="2177700"/>
              <a:ext cx="535686" cy="267843"/>
            </a:xfrm>
            <a:custGeom>
              <a:avLst/>
              <a:gdLst/>
              <a:ahLst/>
              <a:cxnLst/>
              <a:rect l="l" t="t" r="r" b="b"/>
              <a:pathLst>
                <a:path w="535686" h="267843" extrusionOk="0">
                  <a:moveTo>
                    <a:pt x="505778" y="208312"/>
                  </a:moveTo>
                  <a:lnTo>
                    <a:pt x="505778" y="118967"/>
                  </a:lnTo>
                  <a:lnTo>
                    <a:pt x="476060" y="118967"/>
                  </a:lnTo>
                  <a:lnTo>
                    <a:pt x="476060" y="59436"/>
                  </a:lnTo>
                  <a:lnTo>
                    <a:pt x="416528" y="59436"/>
                  </a:lnTo>
                  <a:lnTo>
                    <a:pt x="416528" y="29718"/>
                  </a:lnTo>
                  <a:lnTo>
                    <a:pt x="327279" y="29718"/>
                  </a:lnTo>
                  <a:lnTo>
                    <a:pt x="327279" y="0"/>
                  </a:lnTo>
                  <a:lnTo>
                    <a:pt x="208217" y="0"/>
                  </a:lnTo>
                  <a:lnTo>
                    <a:pt x="208217" y="29718"/>
                  </a:lnTo>
                  <a:lnTo>
                    <a:pt x="118967" y="29718"/>
                  </a:lnTo>
                  <a:lnTo>
                    <a:pt x="118967" y="59436"/>
                  </a:lnTo>
                  <a:lnTo>
                    <a:pt x="59436" y="59436"/>
                  </a:lnTo>
                  <a:lnTo>
                    <a:pt x="59436" y="118967"/>
                  </a:lnTo>
                  <a:lnTo>
                    <a:pt x="29718" y="118967"/>
                  </a:lnTo>
                  <a:lnTo>
                    <a:pt x="29718" y="208312"/>
                  </a:lnTo>
                  <a:lnTo>
                    <a:pt x="0" y="208312"/>
                  </a:lnTo>
                  <a:lnTo>
                    <a:pt x="0" y="267843"/>
                  </a:lnTo>
                  <a:lnTo>
                    <a:pt x="59531" y="267843"/>
                  </a:lnTo>
                  <a:lnTo>
                    <a:pt x="59531" y="238125"/>
                  </a:lnTo>
                  <a:lnTo>
                    <a:pt x="119063" y="238125"/>
                  </a:lnTo>
                  <a:lnTo>
                    <a:pt x="119063" y="208407"/>
                  </a:lnTo>
                  <a:lnTo>
                    <a:pt x="267843" y="208407"/>
                  </a:lnTo>
                  <a:lnTo>
                    <a:pt x="267843" y="238125"/>
                  </a:lnTo>
                  <a:lnTo>
                    <a:pt x="357092" y="238125"/>
                  </a:lnTo>
                  <a:lnTo>
                    <a:pt x="357092" y="267843"/>
                  </a:lnTo>
                  <a:lnTo>
                    <a:pt x="416624" y="267843"/>
                  </a:lnTo>
                  <a:lnTo>
                    <a:pt x="416624" y="238125"/>
                  </a:lnTo>
                  <a:lnTo>
                    <a:pt x="535686" y="238125"/>
                  </a:lnTo>
                  <a:lnTo>
                    <a:pt x="535686" y="208407"/>
                  </a:lnTo>
                  <a:lnTo>
                    <a:pt x="505968" y="208407"/>
                  </a:lnTo>
                  <a:close/>
                  <a:moveTo>
                    <a:pt x="446246" y="208312"/>
                  </a:moveTo>
                  <a:lnTo>
                    <a:pt x="386715" y="208312"/>
                  </a:lnTo>
                  <a:lnTo>
                    <a:pt x="386715" y="89249"/>
                  </a:lnTo>
                  <a:lnTo>
                    <a:pt x="446246" y="89249"/>
                  </a:lnTo>
                  <a:lnTo>
                    <a:pt x="446246" y="2083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007768" y="2296668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007768" y="250507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36495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5394673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5335142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364955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364955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27561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245893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126830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156548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097017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007863" y="2415825"/>
              <a:ext cx="505777" cy="297465"/>
            </a:xfrm>
            <a:custGeom>
              <a:avLst/>
              <a:gdLst/>
              <a:ahLst/>
              <a:cxnLst/>
              <a:rect l="l" t="t" r="r" b="b"/>
              <a:pathLst>
                <a:path w="505777" h="297465" extrusionOk="0">
                  <a:moveTo>
                    <a:pt x="476155" y="118967"/>
                  </a:moveTo>
                  <a:lnTo>
                    <a:pt x="476155" y="148685"/>
                  </a:lnTo>
                  <a:lnTo>
                    <a:pt x="416624" y="148685"/>
                  </a:lnTo>
                  <a:lnTo>
                    <a:pt x="416624" y="118967"/>
                  </a:lnTo>
                  <a:lnTo>
                    <a:pt x="357092" y="118967"/>
                  </a:lnTo>
                  <a:lnTo>
                    <a:pt x="357092" y="89249"/>
                  </a:lnTo>
                  <a:lnTo>
                    <a:pt x="327374" y="89249"/>
                  </a:lnTo>
                  <a:lnTo>
                    <a:pt x="327374" y="29718"/>
                  </a:lnTo>
                  <a:lnTo>
                    <a:pt x="267843" y="29718"/>
                  </a:lnTo>
                  <a:lnTo>
                    <a:pt x="267843" y="0"/>
                  </a:lnTo>
                  <a:lnTo>
                    <a:pt x="119062" y="0"/>
                  </a:lnTo>
                  <a:lnTo>
                    <a:pt x="119062" y="29718"/>
                  </a:lnTo>
                  <a:lnTo>
                    <a:pt x="59531" y="29718"/>
                  </a:lnTo>
                  <a:lnTo>
                    <a:pt x="59531" y="59436"/>
                  </a:lnTo>
                  <a:lnTo>
                    <a:pt x="0" y="59436"/>
                  </a:lnTo>
                  <a:lnTo>
                    <a:pt x="0" y="89154"/>
                  </a:lnTo>
                  <a:lnTo>
                    <a:pt x="29718" y="89154"/>
                  </a:lnTo>
                  <a:lnTo>
                    <a:pt x="29718" y="178499"/>
                  </a:lnTo>
                  <a:lnTo>
                    <a:pt x="59436" y="178499"/>
                  </a:lnTo>
                  <a:lnTo>
                    <a:pt x="59436" y="238030"/>
                  </a:lnTo>
                  <a:lnTo>
                    <a:pt x="118967" y="238030"/>
                  </a:lnTo>
                  <a:lnTo>
                    <a:pt x="118967" y="208312"/>
                  </a:lnTo>
                  <a:lnTo>
                    <a:pt x="89249" y="208312"/>
                  </a:lnTo>
                  <a:lnTo>
                    <a:pt x="89249" y="178594"/>
                  </a:lnTo>
                  <a:lnTo>
                    <a:pt x="118967" y="178594"/>
                  </a:lnTo>
                  <a:lnTo>
                    <a:pt x="118967" y="148876"/>
                  </a:lnTo>
                  <a:lnTo>
                    <a:pt x="148685" y="148876"/>
                  </a:lnTo>
                  <a:lnTo>
                    <a:pt x="148685" y="178594"/>
                  </a:lnTo>
                  <a:lnTo>
                    <a:pt x="178403" y="178594"/>
                  </a:lnTo>
                  <a:lnTo>
                    <a:pt x="178403" y="208312"/>
                  </a:lnTo>
                  <a:lnTo>
                    <a:pt x="148685" y="208312"/>
                  </a:lnTo>
                  <a:lnTo>
                    <a:pt x="148685" y="238030"/>
                  </a:lnTo>
                  <a:lnTo>
                    <a:pt x="118967" y="238030"/>
                  </a:lnTo>
                  <a:lnTo>
                    <a:pt x="118967" y="267748"/>
                  </a:lnTo>
                  <a:lnTo>
                    <a:pt x="208216" y="267748"/>
                  </a:lnTo>
                  <a:lnTo>
                    <a:pt x="208216" y="297466"/>
                  </a:lnTo>
                  <a:lnTo>
                    <a:pt x="327279" y="297466"/>
                  </a:lnTo>
                  <a:lnTo>
                    <a:pt x="327279" y="267748"/>
                  </a:lnTo>
                  <a:lnTo>
                    <a:pt x="386810" y="267748"/>
                  </a:lnTo>
                  <a:lnTo>
                    <a:pt x="386810" y="238030"/>
                  </a:lnTo>
                  <a:lnTo>
                    <a:pt x="357092" y="238030"/>
                  </a:lnTo>
                  <a:lnTo>
                    <a:pt x="357092" y="208312"/>
                  </a:lnTo>
                  <a:lnTo>
                    <a:pt x="327374" y="208312"/>
                  </a:lnTo>
                  <a:lnTo>
                    <a:pt x="327374" y="178594"/>
                  </a:lnTo>
                  <a:lnTo>
                    <a:pt x="357092" y="178594"/>
                  </a:lnTo>
                  <a:lnTo>
                    <a:pt x="357092" y="148876"/>
                  </a:lnTo>
                  <a:lnTo>
                    <a:pt x="386810" y="148876"/>
                  </a:lnTo>
                  <a:lnTo>
                    <a:pt x="386810" y="178594"/>
                  </a:lnTo>
                  <a:lnTo>
                    <a:pt x="416528" y="178594"/>
                  </a:lnTo>
                  <a:lnTo>
                    <a:pt x="416528" y="208312"/>
                  </a:lnTo>
                  <a:lnTo>
                    <a:pt x="386810" y="208312"/>
                  </a:lnTo>
                  <a:lnTo>
                    <a:pt x="386810" y="238030"/>
                  </a:lnTo>
                  <a:lnTo>
                    <a:pt x="476059" y="238030"/>
                  </a:lnTo>
                  <a:lnTo>
                    <a:pt x="476059" y="178499"/>
                  </a:lnTo>
                  <a:lnTo>
                    <a:pt x="505778" y="178499"/>
                  </a:lnTo>
                  <a:lnTo>
                    <a:pt x="505778" y="118967"/>
                  </a:lnTo>
                  <a:lnTo>
                    <a:pt x="476059" y="118967"/>
                  </a:lnTo>
                  <a:close/>
                  <a:moveTo>
                    <a:pt x="267843" y="238030"/>
                  </a:moveTo>
                  <a:lnTo>
                    <a:pt x="238125" y="238030"/>
                  </a:lnTo>
                  <a:lnTo>
                    <a:pt x="238125" y="208312"/>
                  </a:lnTo>
                  <a:lnTo>
                    <a:pt x="267843" y="208312"/>
                  </a:lnTo>
                  <a:lnTo>
                    <a:pt x="267843" y="238030"/>
                  </a:lnTo>
                  <a:close/>
                  <a:moveTo>
                    <a:pt x="297561" y="178499"/>
                  </a:moveTo>
                  <a:lnTo>
                    <a:pt x="267843" y="178499"/>
                  </a:lnTo>
                  <a:lnTo>
                    <a:pt x="267843" y="148781"/>
                  </a:lnTo>
                  <a:lnTo>
                    <a:pt x="297561" y="148781"/>
                  </a:lnTo>
                  <a:lnTo>
                    <a:pt x="297561" y="1784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126830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126830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186362" y="2028825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186362" y="1969293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86362" y="1880044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394673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364955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26830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364955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64955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156548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156548" y="2058543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156548" y="1999107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364955" y="1999107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364955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156548" y="1909762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394673" y="1939480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56548" y="1909762"/>
              <a:ext cx="238125" cy="89344"/>
            </a:xfrm>
            <a:custGeom>
              <a:avLst/>
              <a:gdLst/>
              <a:ahLst/>
              <a:cxnLst/>
              <a:rect l="l" t="t" r="r" b="b"/>
              <a:pathLst>
                <a:path w="238125" h="89344" extrusionOk="0">
                  <a:moveTo>
                    <a:pt x="238125" y="29718"/>
                  </a:moveTo>
                  <a:lnTo>
                    <a:pt x="238125" y="89345"/>
                  </a:lnTo>
                  <a:lnTo>
                    <a:pt x="208407" y="89345"/>
                  </a:lnTo>
                  <a:lnTo>
                    <a:pt x="208407" y="59531"/>
                  </a:lnTo>
                  <a:lnTo>
                    <a:pt x="29813" y="59531"/>
                  </a:lnTo>
                  <a:lnTo>
                    <a:pt x="29813" y="89345"/>
                  </a:lnTo>
                  <a:lnTo>
                    <a:pt x="0" y="89345"/>
                  </a:lnTo>
                  <a:lnTo>
                    <a:pt x="0" y="29718"/>
                  </a:lnTo>
                  <a:lnTo>
                    <a:pt x="29813" y="29718"/>
                  </a:lnTo>
                  <a:lnTo>
                    <a:pt x="29813" y="0"/>
                  </a:lnTo>
                  <a:lnTo>
                    <a:pt x="208407" y="0"/>
                  </a:lnTo>
                  <a:lnTo>
                    <a:pt x="208407" y="29718"/>
                  </a:lnTo>
                  <a:lnTo>
                    <a:pt x="238125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26830" y="193948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156548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126830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364955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394673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5156548" y="1850231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394673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5126830" y="179070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424487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156548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394673" y="1641919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186362" y="16716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216080" y="164191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16080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245893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5305424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5156548" y="1701355"/>
              <a:ext cx="148875" cy="178689"/>
            </a:xfrm>
            <a:custGeom>
              <a:avLst/>
              <a:gdLst/>
              <a:ahLst/>
              <a:cxnLst/>
              <a:rect l="l" t="t" r="r" b="b"/>
              <a:pathLst>
                <a:path w="148875" h="178689" extrusionOk="0">
                  <a:moveTo>
                    <a:pt x="148876" y="148876"/>
                  </a:moveTo>
                  <a:lnTo>
                    <a:pt x="148876" y="178689"/>
                  </a:lnTo>
                  <a:lnTo>
                    <a:pt x="29813" y="178689"/>
                  </a:lnTo>
                  <a:lnTo>
                    <a:pt x="29813" y="148876"/>
                  </a:lnTo>
                  <a:lnTo>
                    <a:pt x="0" y="148876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0"/>
                  </a:lnTo>
                  <a:lnTo>
                    <a:pt x="59531" y="0"/>
                  </a:lnTo>
                  <a:lnTo>
                    <a:pt x="59531" y="89345"/>
                  </a:lnTo>
                  <a:lnTo>
                    <a:pt x="89345" y="89345"/>
                  </a:lnTo>
                  <a:lnTo>
                    <a:pt x="89345" y="119063"/>
                  </a:lnTo>
                  <a:lnTo>
                    <a:pt x="119063" y="119063"/>
                  </a:lnTo>
                  <a:lnTo>
                    <a:pt x="119063" y="148876"/>
                  </a:lnTo>
                  <a:lnTo>
                    <a:pt x="148876" y="148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5275611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5364955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5245893" y="16121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5305424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5275611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5335142" y="170135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5275611" y="1701355"/>
              <a:ext cx="148875" cy="208407"/>
            </a:xfrm>
            <a:custGeom>
              <a:avLst/>
              <a:gdLst/>
              <a:ahLst/>
              <a:cxnLst/>
              <a:rect l="l" t="t" r="r" b="b"/>
              <a:pathLst>
                <a:path w="148875" h="208407" extrusionOk="0">
                  <a:moveTo>
                    <a:pt x="148876" y="59626"/>
                  </a:moveTo>
                  <a:lnTo>
                    <a:pt x="148876" y="148876"/>
                  </a:lnTo>
                  <a:lnTo>
                    <a:pt x="119063" y="148876"/>
                  </a:lnTo>
                  <a:lnTo>
                    <a:pt x="119063" y="208407"/>
                  </a:lnTo>
                  <a:lnTo>
                    <a:pt x="89345" y="208407"/>
                  </a:lnTo>
                  <a:lnTo>
                    <a:pt x="89345" y="178689"/>
                  </a:lnTo>
                  <a:lnTo>
                    <a:pt x="59531" y="178689"/>
                  </a:lnTo>
                  <a:lnTo>
                    <a:pt x="59531" y="148876"/>
                  </a:lnTo>
                  <a:lnTo>
                    <a:pt x="29813" y="148876"/>
                  </a:lnTo>
                  <a:lnTo>
                    <a:pt x="29813" y="119063"/>
                  </a:lnTo>
                  <a:lnTo>
                    <a:pt x="0" y="119063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89345" y="29813"/>
                  </a:lnTo>
                  <a:lnTo>
                    <a:pt x="89345" y="0"/>
                  </a:lnTo>
                  <a:lnTo>
                    <a:pt x="119063" y="0"/>
                  </a:lnTo>
                  <a:lnTo>
                    <a:pt x="119063" y="59626"/>
                  </a:lnTo>
                  <a:lnTo>
                    <a:pt x="148876" y="596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5364955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5216079" y="1612106"/>
              <a:ext cx="178593" cy="178593"/>
            </a:xfrm>
            <a:custGeom>
              <a:avLst/>
              <a:gdLst/>
              <a:ahLst/>
              <a:cxnLst/>
              <a:rect l="l" t="t" r="r" b="b"/>
              <a:pathLst>
                <a:path w="178593" h="178593" extrusionOk="0">
                  <a:moveTo>
                    <a:pt x="178594" y="29813"/>
                  </a:moveTo>
                  <a:lnTo>
                    <a:pt x="178594" y="59531"/>
                  </a:lnTo>
                  <a:lnTo>
                    <a:pt x="148876" y="59531"/>
                  </a:lnTo>
                  <a:lnTo>
                    <a:pt x="148876" y="89249"/>
                  </a:lnTo>
                  <a:lnTo>
                    <a:pt x="119063" y="89249"/>
                  </a:lnTo>
                  <a:lnTo>
                    <a:pt x="119063" y="119063"/>
                  </a:lnTo>
                  <a:lnTo>
                    <a:pt x="89345" y="119063"/>
                  </a:lnTo>
                  <a:lnTo>
                    <a:pt x="89345" y="148876"/>
                  </a:lnTo>
                  <a:lnTo>
                    <a:pt x="59531" y="148876"/>
                  </a:lnTo>
                  <a:lnTo>
                    <a:pt x="59531" y="178594"/>
                  </a:lnTo>
                  <a:lnTo>
                    <a:pt x="29813" y="178594"/>
                  </a:lnTo>
                  <a:lnTo>
                    <a:pt x="29813" y="89249"/>
                  </a:lnTo>
                  <a:lnTo>
                    <a:pt x="0" y="89249"/>
                  </a:lnTo>
                  <a:lnTo>
                    <a:pt x="0" y="59531"/>
                  </a:lnTo>
                  <a:lnTo>
                    <a:pt x="29813" y="59531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48876" y="0"/>
                  </a:lnTo>
                  <a:lnTo>
                    <a:pt x="148876" y="29813"/>
                  </a:lnTo>
                  <a:lnTo>
                    <a:pt x="178594" y="298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5275611" y="15822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769643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739830" y="2653855"/>
              <a:ext cx="29718" cy="208406"/>
            </a:xfrm>
            <a:custGeom>
              <a:avLst/>
              <a:gdLst/>
              <a:ahLst/>
              <a:cxnLst/>
              <a:rect l="l" t="t" r="r" b="b"/>
              <a:pathLst>
                <a:path w="29718" h="20840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08407"/>
                  </a:lnTo>
                  <a:lnTo>
                    <a:pt x="0" y="208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977955" y="2802731"/>
              <a:ext cx="595312" cy="119062"/>
            </a:xfrm>
            <a:custGeom>
              <a:avLst/>
              <a:gdLst/>
              <a:ahLst/>
              <a:cxnLst/>
              <a:rect l="l" t="t" r="r" b="b"/>
              <a:pathLst>
                <a:path w="595312" h="119062" extrusionOk="0">
                  <a:moveTo>
                    <a:pt x="595313" y="0"/>
                  </a:moveTo>
                  <a:lnTo>
                    <a:pt x="595313" y="59531"/>
                  </a:lnTo>
                  <a:lnTo>
                    <a:pt x="565595" y="59531"/>
                  </a:lnTo>
                  <a:lnTo>
                    <a:pt x="565595" y="89249"/>
                  </a:lnTo>
                  <a:lnTo>
                    <a:pt x="446532" y="89249"/>
                  </a:lnTo>
                  <a:lnTo>
                    <a:pt x="446532" y="119063"/>
                  </a:lnTo>
                  <a:lnTo>
                    <a:pt x="148876" y="119063"/>
                  </a:lnTo>
                  <a:lnTo>
                    <a:pt x="148876" y="89249"/>
                  </a:lnTo>
                  <a:lnTo>
                    <a:pt x="29813" y="89249"/>
                  </a:lnTo>
                  <a:lnTo>
                    <a:pt x="29813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59531"/>
                  </a:lnTo>
                  <a:lnTo>
                    <a:pt x="178594" y="59531"/>
                  </a:lnTo>
                  <a:lnTo>
                    <a:pt x="178594" y="89249"/>
                  </a:lnTo>
                  <a:lnTo>
                    <a:pt x="416719" y="89249"/>
                  </a:lnTo>
                  <a:lnTo>
                    <a:pt x="416719" y="59531"/>
                  </a:lnTo>
                  <a:lnTo>
                    <a:pt x="535781" y="59531"/>
                  </a:lnTo>
                  <a:lnTo>
                    <a:pt x="535781" y="29813"/>
                  </a:lnTo>
                  <a:lnTo>
                    <a:pt x="565595" y="29813"/>
                  </a:lnTo>
                  <a:lnTo>
                    <a:pt x="565595" y="0"/>
                  </a:lnTo>
                  <a:lnTo>
                    <a:pt x="595313" y="0"/>
                  </a:lnTo>
                  <a:close/>
                </a:path>
              </a:pathLst>
            </a:custGeom>
            <a:solidFill>
              <a:srgbClr val="FFD7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769643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79936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829174" y="25347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858892" y="2594419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799361" y="2802731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1" y="0"/>
                  </a:lnTo>
                  <a:lnTo>
                    <a:pt x="14878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829174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69643" y="2534793"/>
              <a:ext cx="178593" cy="327469"/>
            </a:xfrm>
            <a:custGeom>
              <a:avLst/>
              <a:gdLst/>
              <a:ahLst/>
              <a:cxnLst/>
              <a:rect l="l" t="t" r="r" b="b"/>
              <a:pathLst>
                <a:path w="178593" h="327469" extrusionOk="0">
                  <a:moveTo>
                    <a:pt x="29718" y="297752"/>
                  </a:moveTo>
                  <a:lnTo>
                    <a:pt x="178594" y="297752"/>
                  </a:lnTo>
                  <a:lnTo>
                    <a:pt x="178594" y="327469"/>
                  </a:lnTo>
                  <a:lnTo>
                    <a:pt x="0" y="327469"/>
                  </a:lnTo>
                  <a:lnTo>
                    <a:pt x="0" y="119063"/>
                  </a:lnTo>
                  <a:lnTo>
                    <a:pt x="29718" y="119063"/>
                  </a:lnTo>
                  <a:lnTo>
                    <a:pt x="29718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148781" y="29813"/>
                  </a:lnTo>
                  <a:lnTo>
                    <a:pt x="148781" y="0"/>
                  </a:lnTo>
                  <a:lnTo>
                    <a:pt x="178594" y="0"/>
                  </a:lnTo>
                  <a:lnTo>
                    <a:pt x="178594" y="59626"/>
                  </a:lnTo>
                  <a:lnTo>
                    <a:pt x="89249" y="59626"/>
                  </a:lnTo>
                  <a:lnTo>
                    <a:pt x="89249" y="89344"/>
                  </a:lnTo>
                  <a:lnTo>
                    <a:pt x="59531" y="89344"/>
                  </a:lnTo>
                  <a:lnTo>
                    <a:pt x="59531" y="148876"/>
                  </a:lnTo>
                  <a:lnTo>
                    <a:pt x="29718" y="148876"/>
                  </a:lnTo>
                  <a:lnTo>
                    <a:pt x="29718" y="2977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799361" y="2683668"/>
              <a:ext cx="29717" cy="119062"/>
            </a:xfrm>
            <a:custGeom>
              <a:avLst/>
              <a:gdLst/>
              <a:ahLst/>
              <a:cxnLst/>
              <a:rect l="l" t="t" r="r" b="b"/>
              <a:pathLst>
                <a:path w="29717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5007768" y="27134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977955" y="2683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4829174" y="2624137"/>
              <a:ext cx="148780" cy="178593"/>
            </a:xfrm>
            <a:custGeom>
              <a:avLst/>
              <a:gdLst/>
              <a:ahLst/>
              <a:cxnLst/>
              <a:rect l="l" t="t" r="r" b="b"/>
              <a:pathLst>
                <a:path w="148780" h="178593" extrusionOk="0">
                  <a:moveTo>
                    <a:pt x="148781" y="59531"/>
                  </a:moveTo>
                  <a:lnTo>
                    <a:pt x="148781" y="178594"/>
                  </a:lnTo>
                  <a:lnTo>
                    <a:pt x="0" y="178594"/>
                  </a:lnTo>
                  <a:lnTo>
                    <a:pt x="0" y="59531"/>
                  </a:lnTo>
                  <a:lnTo>
                    <a:pt x="29718" y="59531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59531"/>
                  </a:lnTo>
                  <a:lnTo>
                    <a:pt x="148781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4948237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037486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097017" y="2683668"/>
              <a:ext cx="267938" cy="89249"/>
            </a:xfrm>
            <a:custGeom>
              <a:avLst/>
              <a:gdLst/>
              <a:ahLst/>
              <a:cxnLst/>
              <a:rect l="l" t="t" r="r" b="b"/>
              <a:pathLst>
                <a:path w="267938" h="89249" extrusionOk="0">
                  <a:moveTo>
                    <a:pt x="267938" y="29813"/>
                  </a:moveTo>
                  <a:lnTo>
                    <a:pt x="267938" y="89249"/>
                  </a:lnTo>
                  <a:lnTo>
                    <a:pt x="89345" y="89249"/>
                  </a:lnTo>
                  <a:lnTo>
                    <a:pt x="89345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119063" y="29813"/>
                  </a:lnTo>
                  <a:lnTo>
                    <a:pt x="119063" y="59531"/>
                  </a:lnTo>
                  <a:lnTo>
                    <a:pt x="238125" y="59531"/>
                  </a:lnTo>
                  <a:lnTo>
                    <a:pt x="238125" y="29813"/>
                  </a:lnTo>
                  <a:lnTo>
                    <a:pt x="267938" y="298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364955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007768" y="2624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59531" y="29718"/>
                  </a:moveTo>
                  <a:lnTo>
                    <a:pt x="59531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718" y="0"/>
                  </a:lnTo>
                  <a:lnTo>
                    <a:pt x="29718" y="29718"/>
                  </a:lnTo>
                  <a:lnTo>
                    <a:pt x="59531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4977955" y="2594419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4977955" y="253479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497795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4948237" y="2118169"/>
              <a:ext cx="654843" cy="565499"/>
            </a:xfrm>
            <a:custGeom>
              <a:avLst/>
              <a:gdLst/>
              <a:ahLst/>
              <a:cxnLst/>
              <a:rect l="l" t="t" r="r" b="b"/>
              <a:pathLst>
                <a:path w="654843" h="565499" extrusionOk="0">
                  <a:moveTo>
                    <a:pt x="654844" y="238125"/>
                  </a:moveTo>
                  <a:lnTo>
                    <a:pt x="654844" y="416624"/>
                  </a:lnTo>
                  <a:lnTo>
                    <a:pt x="625031" y="416624"/>
                  </a:lnTo>
                  <a:lnTo>
                    <a:pt x="625031" y="505968"/>
                  </a:lnTo>
                  <a:lnTo>
                    <a:pt x="595313" y="505968"/>
                  </a:lnTo>
                  <a:lnTo>
                    <a:pt x="595313" y="565499"/>
                  </a:lnTo>
                  <a:lnTo>
                    <a:pt x="565499" y="565499"/>
                  </a:lnTo>
                  <a:lnTo>
                    <a:pt x="565499" y="476250"/>
                  </a:lnTo>
                  <a:lnTo>
                    <a:pt x="595313" y="476250"/>
                  </a:lnTo>
                  <a:lnTo>
                    <a:pt x="595313" y="386906"/>
                  </a:lnTo>
                  <a:lnTo>
                    <a:pt x="625031" y="386906"/>
                  </a:lnTo>
                  <a:lnTo>
                    <a:pt x="625031" y="267843"/>
                  </a:lnTo>
                  <a:lnTo>
                    <a:pt x="595313" y="267843"/>
                  </a:lnTo>
                  <a:lnTo>
                    <a:pt x="595313" y="178499"/>
                  </a:lnTo>
                  <a:lnTo>
                    <a:pt x="565499" y="178499"/>
                  </a:lnTo>
                  <a:lnTo>
                    <a:pt x="565499" y="119062"/>
                  </a:lnTo>
                  <a:lnTo>
                    <a:pt x="535781" y="119062"/>
                  </a:lnTo>
                  <a:lnTo>
                    <a:pt x="535781" y="89249"/>
                  </a:lnTo>
                  <a:lnTo>
                    <a:pt x="476250" y="89249"/>
                  </a:lnTo>
                  <a:lnTo>
                    <a:pt x="476250" y="59436"/>
                  </a:lnTo>
                  <a:lnTo>
                    <a:pt x="386906" y="59436"/>
                  </a:lnTo>
                  <a:lnTo>
                    <a:pt x="386906" y="29718"/>
                  </a:lnTo>
                  <a:lnTo>
                    <a:pt x="267843" y="29718"/>
                  </a:lnTo>
                  <a:lnTo>
                    <a:pt x="267843" y="59436"/>
                  </a:lnTo>
                  <a:lnTo>
                    <a:pt x="178594" y="59436"/>
                  </a:lnTo>
                  <a:lnTo>
                    <a:pt x="178594" y="89249"/>
                  </a:lnTo>
                  <a:lnTo>
                    <a:pt x="119063" y="89249"/>
                  </a:lnTo>
                  <a:lnTo>
                    <a:pt x="119063" y="119062"/>
                  </a:lnTo>
                  <a:lnTo>
                    <a:pt x="89249" y="119062"/>
                  </a:lnTo>
                  <a:lnTo>
                    <a:pt x="89249" y="178499"/>
                  </a:lnTo>
                  <a:lnTo>
                    <a:pt x="59531" y="178499"/>
                  </a:lnTo>
                  <a:lnTo>
                    <a:pt x="59531" y="267843"/>
                  </a:lnTo>
                  <a:lnTo>
                    <a:pt x="29718" y="267843"/>
                  </a:lnTo>
                  <a:lnTo>
                    <a:pt x="29718" y="416624"/>
                  </a:lnTo>
                  <a:lnTo>
                    <a:pt x="0" y="416624"/>
                  </a:lnTo>
                  <a:lnTo>
                    <a:pt x="0" y="238125"/>
                  </a:lnTo>
                  <a:lnTo>
                    <a:pt x="29718" y="238125"/>
                  </a:lnTo>
                  <a:lnTo>
                    <a:pt x="29718" y="148780"/>
                  </a:lnTo>
                  <a:lnTo>
                    <a:pt x="59531" y="148780"/>
                  </a:lnTo>
                  <a:lnTo>
                    <a:pt x="59531" y="89249"/>
                  </a:lnTo>
                  <a:lnTo>
                    <a:pt x="89249" y="89249"/>
                  </a:lnTo>
                  <a:lnTo>
                    <a:pt x="89249" y="59436"/>
                  </a:lnTo>
                  <a:lnTo>
                    <a:pt x="148780" y="59436"/>
                  </a:lnTo>
                  <a:lnTo>
                    <a:pt x="148780" y="29718"/>
                  </a:lnTo>
                  <a:lnTo>
                    <a:pt x="238125" y="29718"/>
                  </a:lnTo>
                  <a:lnTo>
                    <a:pt x="238125" y="0"/>
                  </a:lnTo>
                  <a:lnTo>
                    <a:pt x="416719" y="0"/>
                  </a:lnTo>
                  <a:lnTo>
                    <a:pt x="416719" y="29718"/>
                  </a:lnTo>
                  <a:lnTo>
                    <a:pt x="505968" y="29718"/>
                  </a:lnTo>
                  <a:lnTo>
                    <a:pt x="505968" y="59436"/>
                  </a:lnTo>
                  <a:lnTo>
                    <a:pt x="565499" y="59436"/>
                  </a:lnTo>
                  <a:lnTo>
                    <a:pt x="565499" y="89249"/>
                  </a:lnTo>
                  <a:lnTo>
                    <a:pt x="595313" y="89249"/>
                  </a:lnTo>
                  <a:lnTo>
                    <a:pt x="595313" y="148780"/>
                  </a:lnTo>
                  <a:lnTo>
                    <a:pt x="625031" y="148780"/>
                  </a:lnTo>
                  <a:lnTo>
                    <a:pt x="625031" y="238125"/>
                  </a:lnTo>
                  <a:lnTo>
                    <a:pt x="654844" y="238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394673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484018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186362" y="2058543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5335142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5245893" y="2058543"/>
              <a:ext cx="89249" cy="29717"/>
            </a:xfrm>
            <a:custGeom>
              <a:avLst/>
              <a:gdLst/>
              <a:ahLst/>
              <a:cxnLst/>
              <a:rect l="l" t="t" r="r" b="b"/>
              <a:pathLst>
                <a:path w="89249" h="29717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5245893" y="1999107"/>
              <a:ext cx="119062" cy="29717"/>
            </a:xfrm>
            <a:custGeom>
              <a:avLst/>
              <a:gdLst/>
              <a:ahLst/>
              <a:cxnLst/>
              <a:rect l="l" t="t" r="r" b="b"/>
              <a:pathLst>
                <a:path w="119062" h="29717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5186362" y="1999107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5126830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5037486" y="2802731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5156548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5394673" y="2802731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5513736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5126830" y="289198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5007768" y="286226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4977955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5364955" y="289198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5543549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5394673" y="286226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4858892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4918423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488870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4977955" y="271348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4948237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4918423" y="2713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4829174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488870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5186362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5186362" y="1939480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5364955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5335142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5335142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5335142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5245893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5186362" y="1731168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5216080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5156548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5245893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5186362" y="170135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5364955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5335142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5364955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5394673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5364955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5394673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0965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84228D-EFA8-2419-A3AF-C67B88B2A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778" y="386574"/>
            <a:ext cx="5678443" cy="678915"/>
          </a:xfrm>
        </p:spPr>
        <p:txBody>
          <a:bodyPr/>
          <a:lstStyle/>
          <a:p>
            <a:r>
              <a:rPr lang="it-IT"/>
              <a:t>Applicazioni</a:t>
            </a:r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F58E38ED-A3F2-B51E-E67E-630922CBDD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8200" y="1188346"/>
            <a:ext cx="5067600" cy="433200"/>
          </a:xfrm>
        </p:spPr>
        <p:txBody>
          <a:bodyPr/>
          <a:lstStyle/>
          <a:p>
            <a:pPr algn="l"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it-IT" b="1">
                <a:latin typeface="Alexandria" pitchFamily="2" charset="-78"/>
                <a:cs typeface="Alexandria" pitchFamily="2" charset="-78"/>
              </a:rPr>
              <a:t>Interfacce Utente Personalizzate</a:t>
            </a:r>
            <a:r>
              <a:rPr lang="it-IT">
                <a:latin typeface="Alexandria" pitchFamily="2" charset="-78"/>
                <a:cs typeface="Alexandria" pitchFamily="2" charset="-78"/>
              </a:rPr>
              <a:t>: Sviluppo di interfacce user-friendly per utenti con esigenze specifiche.</a:t>
            </a:r>
          </a:p>
          <a:p>
            <a:pPr algn="l"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it-IT" b="1">
                <a:latin typeface="Alexandria" pitchFamily="2" charset="-78"/>
                <a:cs typeface="Alexandria" pitchFamily="2" charset="-78"/>
              </a:rPr>
              <a:t>Controllo di Dispositivi Domestici</a:t>
            </a:r>
            <a:r>
              <a:rPr lang="it-IT">
                <a:latin typeface="Alexandria" pitchFamily="2" charset="-78"/>
                <a:cs typeface="Alexandria" pitchFamily="2" charset="-78"/>
              </a:rPr>
              <a:t>: Utilizzo come interfaccia per controllare dispositivi smart home, come luci, serrature e sistemi di intrattenimento.</a:t>
            </a:r>
          </a:p>
          <a:p>
            <a:pPr algn="l"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it-IT" b="1">
                <a:latin typeface="Alexandria" pitchFamily="2" charset="-78"/>
                <a:cs typeface="Alexandria" pitchFamily="2" charset="-78"/>
              </a:rPr>
              <a:t>Sviluppo di Nuovi Dispositivi</a:t>
            </a:r>
            <a:r>
              <a:rPr lang="it-IT">
                <a:latin typeface="Alexandria" pitchFamily="2" charset="-78"/>
                <a:cs typeface="Alexandria" pitchFamily="2" charset="-78"/>
              </a:rPr>
              <a:t>: Creazione di nuovi dispositivi di input per vari campi applicativi, sfruttando la flessibilità del protocollo HID.</a:t>
            </a:r>
          </a:p>
          <a:p>
            <a:pPr marL="114300" indent="0" algn="l"/>
            <a:endParaRPr lang="it-IT"/>
          </a:p>
          <a:p>
            <a:pPr marL="114300" indent="0" algn="l"/>
            <a:r>
              <a:rPr lang="it-IT" i="1"/>
              <a:t>Ma soprattutto… </a:t>
            </a:r>
            <a:r>
              <a:rPr lang="it-IT" sz="2800" i="1">
                <a:solidFill>
                  <a:schemeClr val="accent3"/>
                </a:solidFill>
                <a:latin typeface="Press Start 2P" panose="020B0604020202020204" charset="0"/>
              </a:rPr>
              <a:t>Gaming</a:t>
            </a:r>
            <a:r>
              <a:rPr lang="it-IT" i="1"/>
              <a:t> </a:t>
            </a:r>
            <a:endParaRPr lang="it-IT"/>
          </a:p>
        </p:txBody>
      </p:sp>
      <p:pic>
        <p:nvPicPr>
          <p:cNvPr id="6" name="Immagine 5" descr="Immagine che contiene pixel, Elementi grafici&#10;&#10;Descrizione generata automaticamente">
            <a:extLst>
              <a:ext uri="{FF2B5EF4-FFF2-40B4-BE49-F238E27FC236}">
                <a16:creationId xmlns:a16="http://schemas.microsoft.com/office/drawing/2014/main" id="{CCD81249-728B-4BA5-5362-ADDC3CBC1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759" y="1166220"/>
            <a:ext cx="1071190" cy="741593"/>
          </a:xfrm>
          <a:prstGeom prst="rect">
            <a:avLst/>
          </a:prstGeom>
        </p:spPr>
      </p:pic>
      <p:pic>
        <p:nvPicPr>
          <p:cNvPr id="8" name="Immagine 7" descr="Immagine che contiene clipart, cartone animato, pixel&#10;&#10;Descrizione generata automaticamente">
            <a:extLst>
              <a:ext uri="{FF2B5EF4-FFF2-40B4-BE49-F238E27FC236}">
                <a16:creationId xmlns:a16="http://schemas.microsoft.com/office/drawing/2014/main" id="{102123D3-FC73-4BB2-2192-4F8202EDC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39" y="1065489"/>
            <a:ext cx="1084648" cy="1084648"/>
          </a:xfrm>
          <a:prstGeom prst="rect">
            <a:avLst/>
          </a:prstGeom>
        </p:spPr>
      </p:pic>
      <p:pic>
        <p:nvPicPr>
          <p:cNvPr id="10" name="Immagine 9" descr="Immagine che contiene pixel, schermata&#10;&#10;Descrizione generata automaticamente">
            <a:extLst>
              <a:ext uri="{FF2B5EF4-FFF2-40B4-BE49-F238E27FC236}">
                <a16:creationId xmlns:a16="http://schemas.microsoft.com/office/drawing/2014/main" id="{91A8A36B-6106-9E47-D111-1DE38CAD5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7030" y="3235688"/>
            <a:ext cx="1319919" cy="1303527"/>
          </a:xfrm>
          <a:prstGeom prst="rect">
            <a:avLst/>
          </a:prstGeom>
        </p:spPr>
      </p:pic>
      <p:pic>
        <p:nvPicPr>
          <p:cNvPr id="12" name="Immagine 11" descr="Immagine che contiene sport, vestiti, persona, Danza&#10;&#10;Descrizione generata automaticamente">
            <a:extLst>
              <a:ext uri="{FF2B5EF4-FFF2-40B4-BE49-F238E27FC236}">
                <a16:creationId xmlns:a16="http://schemas.microsoft.com/office/drawing/2014/main" id="{10610589-208A-7A7E-10B2-B2A8C5A386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1248" y="3403167"/>
            <a:ext cx="2199448" cy="124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082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25572D66-E5FB-9C27-44BC-00188C0454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258414" y="460453"/>
            <a:ext cx="6627172" cy="740650"/>
          </a:xfrm>
        </p:spPr>
        <p:txBody>
          <a:bodyPr/>
          <a:lstStyle/>
          <a:p>
            <a:r>
              <a:rPr lang="it-IT" dirty="0">
                <a:latin typeface="Press Start 2P" panose="020B0604020202020204" charset="0"/>
              </a:rPr>
              <a:t>Utilizzo Gamepad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1DD6ECE-8855-BF19-6D4F-6D1019A6C2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141" y="1594160"/>
            <a:ext cx="3917795" cy="2203760"/>
          </a:xfrm>
          <a:prstGeom prst="rect">
            <a:avLst/>
          </a:prstGeom>
        </p:spPr>
      </p:pic>
      <p:pic>
        <p:nvPicPr>
          <p:cNvPr id="6" name="Video_APC">
            <a:hlinkClick r:id="" action="ppaction://media"/>
            <a:extLst>
              <a:ext uri="{FF2B5EF4-FFF2-40B4-BE49-F238E27FC236}">
                <a16:creationId xmlns:a16="http://schemas.microsoft.com/office/drawing/2014/main" id="{FFD8E82C-CD08-48EF-5402-5FF345EC07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47063" y="1594160"/>
            <a:ext cx="3917796" cy="220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40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38"/>
          <p:cNvSpPr txBox="1">
            <a:spLocks noGrp="1"/>
          </p:cNvSpPr>
          <p:nvPr>
            <p:ph type="title"/>
          </p:nvPr>
        </p:nvSpPr>
        <p:spPr>
          <a:xfrm>
            <a:off x="2257500" y="576063"/>
            <a:ext cx="4629000" cy="104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2343" name="Google Shape;2343;p38"/>
          <p:cNvSpPr txBox="1">
            <a:spLocks noGrp="1"/>
          </p:cNvSpPr>
          <p:nvPr>
            <p:ph type="subTitle" idx="1"/>
          </p:nvPr>
        </p:nvSpPr>
        <p:spPr>
          <a:xfrm>
            <a:off x="2964800" y="1524450"/>
            <a:ext cx="3214500" cy="10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/>
              <a:t>+91 620 421 838 yourwebsite.com</a:t>
            </a:r>
            <a:endParaRPr/>
          </a:p>
        </p:txBody>
      </p:sp>
      <p:grpSp>
        <p:nvGrpSpPr>
          <p:cNvPr id="2344" name="Google Shape;2344;p38"/>
          <p:cNvGrpSpPr/>
          <p:nvPr/>
        </p:nvGrpSpPr>
        <p:grpSpPr>
          <a:xfrm>
            <a:off x="3582638" y="2820750"/>
            <a:ext cx="387681" cy="387661"/>
            <a:chOff x="266768" y="1721375"/>
            <a:chExt cx="397907" cy="397887"/>
          </a:xfrm>
        </p:grpSpPr>
        <p:sp>
          <p:nvSpPr>
            <p:cNvPr id="2345" name="Google Shape;2345;p38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8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7" name="Google Shape;2347;p38"/>
          <p:cNvGrpSpPr/>
          <p:nvPr/>
        </p:nvGrpSpPr>
        <p:grpSpPr>
          <a:xfrm>
            <a:off x="4642477" y="2820512"/>
            <a:ext cx="387661" cy="387661"/>
            <a:chOff x="1379798" y="1723250"/>
            <a:chExt cx="397887" cy="397887"/>
          </a:xfrm>
        </p:grpSpPr>
        <p:sp>
          <p:nvSpPr>
            <p:cNvPr id="2348" name="Google Shape;2348;p38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8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8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8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2" name="Google Shape;2352;p38"/>
          <p:cNvGrpSpPr/>
          <p:nvPr/>
        </p:nvGrpSpPr>
        <p:grpSpPr>
          <a:xfrm>
            <a:off x="4112578" y="2820512"/>
            <a:ext cx="387641" cy="387661"/>
            <a:chOff x="864491" y="1723250"/>
            <a:chExt cx="397866" cy="397887"/>
          </a:xfrm>
        </p:grpSpPr>
        <p:sp>
          <p:nvSpPr>
            <p:cNvPr id="2353" name="Google Shape;2353;p38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8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8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6" name="Google Shape;2356;p38"/>
          <p:cNvGrpSpPr/>
          <p:nvPr/>
        </p:nvGrpSpPr>
        <p:grpSpPr>
          <a:xfrm>
            <a:off x="5172396" y="2820097"/>
            <a:ext cx="388966" cy="388966"/>
            <a:chOff x="1190625" y="238125"/>
            <a:chExt cx="5235075" cy="5235075"/>
          </a:xfrm>
        </p:grpSpPr>
        <p:sp>
          <p:nvSpPr>
            <p:cNvPr id="2357" name="Google Shape;2357;p38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8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9" name="Google Shape;2359;p38"/>
          <p:cNvSpPr txBox="1"/>
          <p:nvPr/>
        </p:nvSpPr>
        <p:spPr>
          <a:xfrm>
            <a:off x="2689350" y="4178113"/>
            <a:ext cx="3765300" cy="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Please, keep this slide for the attribution</a:t>
            </a:r>
            <a:endParaRPr sz="11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2360" name="Google Shape;2360;p38"/>
          <p:cNvGrpSpPr/>
          <p:nvPr/>
        </p:nvGrpSpPr>
        <p:grpSpPr>
          <a:xfrm>
            <a:off x="1030712" y="3171247"/>
            <a:ext cx="1031271" cy="1203119"/>
            <a:chOff x="4338637" y="3518344"/>
            <a:chExt cx="1607343" cy="1875186"/>
          </a:xfrm>
        </p:grpSpPr>
        <p:grpSp>
          <p:nvGrpSpPr>
            <p:cNvPr id="2361" name="Google Shape;2361;p38"/>
            <p:cNvGrpSpPr/>
            <p:nvPr/>
          </p:nvGrpSpPr>
          <p:grpSpPr>
            <a:xfrm>
              <a:off x="4338637" y="3518344"/>
              <a:ext cx="1607343" cy="1875186"/>
              <a:chOff x="4338637" y="3518344"/>
              <a:chExt cx="1607343" cy="1875186"/>
            </a:xfrm>
          </p:grpSpPr>
          <p:sp>
            <p:nvSpPr>
              <p:cNvPr id="2362" name="Google Shape;2362;p38"/>
              <p:cNvSpPr/>
              <p:nvPr/>
            </p:nvSpPr>
            <p:spPr>
              <a:xfrm>
                <a:off x="4487417" y="4113656"/>
                <a:ext cx="506063" cy="1279874"/>
              </a:xfrm>
              <a:custGeom>
                <a:avLst/>
                <a:gdLst/>
                <a:ahLst/>
                <a:cxnLst/>
                <a:rect l="l" t="t" r="r" b="b"/>
                <a:pathLst>
                  <a:path w="506063" h="1279874" extrusionOk="0">
                    <a:moveTo>
                      <a:pt x="446532" y="386905"/>
                    </a:moveTo>
                    <a:lnTo>
                      <a:pt x="476250" y="386905"/>
                    </a:lnTo>
                    <a:lnTo>
                      <a:pt x="476250" y="357188"/>
                    </a:lnTo>
                    <a:lnTo>
                      <a:pt x="506063" y="357188"/>
                    </a:lnTo>
                    <a:lnTo>
                      <a:pt x="506063" y="327374"/>
                    </a:lnTo>
                    <a:lnTo>
                      <a:pt x="476250" y="327374"/>
                    </a:lnTo>
                    <a:lnTo>
                      <a:pt x="476250" y="297561"/>
                    </a:lnTo>
                    <a:lnTo>
                      <a:pt x="416814" y="297561"/>
                    </a:lnTo>
                    <a:lnTo>
                      <a:pt x="416814" y="327374"/>
                    </a:lnTo>
                    <a:lnTo>
                      <a:pt x="387001" y="327374"/>
                    </a:lnTo>
                    <a:lnTo>
                      <a:pt x="387001" y="357188"/>
                    </a:lnTo>
                    <a:lnTo>
                      <a:pt x="327470" y="357188"/>
                    </a:lnTo>
                    <a:lnTo>
                      <a:pt x="327470" y="327374"/>
                    </a:lnTo>
                    <a:lnTo>
                      <a:pt x="357188" y="327374"/>
                    </a:lnTo>
                    <a:lnTo>
                      <a:pt x="357188" y="297561"/>
                    </a:lnTo>
                    <a:lnTo>
                      <a:pt x="387001" y="297561"/>
                    </a:lnTo>
                    <a:lnTo>
                      <a:pt x="387001" y="267843"/>
                    </a:lnTo>
                    <a:lnTo>
                      <a:pt x="416814" y="267843"/>
                    </a:lnTo>
                    <a:lnTo>
                      <a:pt x="416814" y="238125"/>
                    </a:lnTo>
                    <a:lnTo>
                      <a:pt x="446532" y="238125"/>
                    </a:lnTo>
                    <a:lnTo>
                      <a:pt x="446532" y="178498"/>
                    </a:lnTo>
                    <a:lnTo>
                      <a:pt x="416814" y="178498"/>
                    </a:lnTo>
                    <a:lnTo>
                      <a:pt x="416814" y="148780"/>
                    </a:lnTo>
                    <a:lnTo>
                      <a:pt x="387001" y="148780"/>
                    </a:lnTo>
                    <a:lnTo>
                      <a:pt x="387001" y="178498"/>
                    </a:lnTo>
                    <a:lnTo>
                      <a:pt x="357188" y="178498"/>
                    </a:lnTo>
                    <a:lnTo>
                      <a:pt x="357188" y="208312"/>
                    </a:lnTo>
                    <a:lnTo>
                      <a:pt x="327470" y="208312"/>
                    </a:lnTo>
                    <a:lnTo>
                      <a:pt x="327470" y="238125"/>
                    </a:lnTo>
                    <a:lnTo>
                      <a:pt x="297751" y="238125"/>
                    </a:lnTo>
                    <a:lnTo>
                      <a:pt x="297751" y="267843"/>
                    </a:lnTo>
                    <a:lnTo>
                      <a:pt x="267938" y="267843"/>
                    </a:lnTo>
                    <a:lnTo>
                      <a:pt x="267938" y="297561"/>
                    </a:lnTo>
                    <a:lnTo>
                      <a:pt x="238125" y="297561"/>
                    </a:lnTo>
                    <a:lnTo>
                      <a:pt x="238125" y="267843"/>
                    </a:lnTo>
                    <a:lnTo>
                      <a:pt x="267938" y="267843"/>
                    </a:lnTo>
                    <a:lnTo>
                      <a:pt x="267938" y="238125"/>
                    </a:lnTo>
                    <a:lnTo>
                      <a:pt x="297751" y="238125"/>
                    </a:lnTo>
                    <a:lnTo>
                      <a:pt x="297751" y="208312"/>
                    </a:lnTo>
                    <a:lnTo>
                      <a:pt x="327470" y="208312"/>
                    </a:lnTo>
                    <a:lnTo>
                      <a:pt x="327470" y="178498"/>
                    </a:lnTo>
                    <a:lnTo>
                      <a:pt x="357188" y="178498"/>
                    </a:lnTo>
                    <a:lnTo>
                      <a:pt x="357188" y="148780"/>
                    </a:lnTo>
                    <a:lnTo>
                      <a:pt x="387001" y="148780"/>
                    </a:lnTo>
                    <a:lnTo>
                      <a:pt x="387001" y="89249"/>
                    </a:lnTo>
                    <a:lnTo>
                      <a:pt x="357188" y="89249"/>
                    </a:lnTo>
                    <a:lnTo>
                      <a:pt x="357188" y="59436"/>
                    </a:lnTo>
                    <a:lnTo>
                      <a:pt x="327470" y="59436"/>
                    </a:lnTo>
                    <a:lnTo>
                      <a:pt x="327470" y="89249"/>
                    </a:lnTo>
                    <a:lnTo>
                      <a:pt x="297751" y="89249"/>
                    </a:lnTo>
                    <a:lnTo>
                      <a:pt x="297751" y="119063"/>
                    </a:lnTo>
                    <a:lnTo>
                      <a:pt x="267938" y="119063"/>
                    </a:lnTo>
                    <a:lnTo>
                      <a:pt x="267938" y="148780"/>
                    </a:lnTo>
                    <a:lnTo>
                      <a:pt x="238125" y="148780"/>
                    </a:lnTo>
                    <a:lnTo>
                      <a:pt x="238125" y="178498"/>
                    </a:lnTo>
                    <a:lnTo>
                      <a:pt x="208407" y="178498"/>
                    </a:lnTo>
                    <a:lnTo>
                      <a:pt x="208407" y="59436"/>
                    </a:lnTo>
                    <a:lnTo>
                      <a:pt x="178689" y="59436"/>
                    </a:lnTo>
                    <a:lnTo>
                      <a:pt x="178689" y="29718"/>
                    </a:lnTo>
                    <a:lnTo>
                      <a:pt x="148876" y="29718"/>
                    </a:lnTo>
                    <a:lnTo>
                      <a:pt x="148876" y="0"/>
                    </a:ln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89345" y="29718"/>
                    </a:lnTo>
                    <a:lnTo>
                      <a:pt x="89345" y="119063"/>
                    </a:lnTo>
                    <a:lnTo>
                      <a:pt x="59627" y="119063"/>
                    </a:lnTo>
                    <a:lnTo>
                      <a:pt x="59627" y="148780"/>
                    </a:lnTo>
                    <a:lnTo>
                      <a:pt x="59627" y="267843"/>
                    </a:lnTo>
                    <a:lnTo>
                      <a:pt x="29813" y="267843"/>
                    </a:lnTo>
                    <a:lnTo>
                      <a:pt x="29813" y="476250"/>
                    </a:lnTo>
                    <a:lnTo>
                      <a:pt x="0" y="476250"/>
                    </a:lnTo>
                    <a:lnTo>
                      <a:pt x="0" y="654748"/>
                    </a:lnTo>
                    <a:lnTo>
                      <a:pt x="29813" y="654748"/>
                    </a:lnTo>
                    <a:lnTo>
                      <a:pt x="29813" y="744093"/>
                    </a:lnTo>
                    <a:lnTo>
                      <a:pt x="59627" y="744093"/>
                    </a:lnTo>
                    <a:lnTo>
                      <a:pt x="59627" y="863155"/>
                    </a:lnTo>
                    <a:lnTo>
                      <a:pt x="89345" y="863155"/>
                    </a:lnTo>
                    <a:lnTo>
                      <a:pt x="89345" y="922687"/>
                    </a:lnTo>
                    <a:lnTo>
                      <a:pt x="59627" y="922687"/>
                    </a:lnTo>
                    <a:lnTo>
                      <a:pt x="59627" y="1011936"/>
                    </a:lnTo>
                    <a:lnTo>
                      <a:pt x="29813" y="1011936"/>
                    </a:lnTo>
                    <a:lnTo>
                      <a:pt x="29813" y="1101281"/>
                    </a:lnTo>
                    <a:lnTo>
                      <a:pt x="0" y="1101281"/>
                    </a:lnTo>
                    <a:lnTo>
                      <a:pt x="0" y="1190625"/>
                    </a:lnTo>
                    <a:lnTo>
                      <a:pt x="29813" y="1190625"/>
                    </a:lnTo>
                    <a:lnTo>
                      <a:pt x="29813" y="1220343"/>
                    </a:lnTo>
                    <a:lnTo>
                      <a:pt x="59627" y="1220343"/>
                    </a:lnTo>
                    <a:lnTo>
                      <a:pt x="59627" y="1250061"/>
                    </a:lnTo>
                    <a:lnTo>
                      <a:pt x="119063" y="1250061"/>
                    </a:lnTo>
                    <a:lnTo>
                      <a:pt x="119063" y="1279874"/>
                    </a:lnTo>
                    <a:lnTo>
                      <a:pt x="178689" y="1279874"/>
                    </a:lnTo>
                    <a:lnTo>
                      <a:pt x="178689" y="1250061"/>
                    </a:lnTo>
                    <a:lnTo>
                      <a:pt x="238125" y="1250061"/>
                    </a:lnTo>
                    <a:lnTo>
                      <a:pt x="238125" y="1220343"/>
                    </a:lnTo>
                    <a:lnTo>
                      <a:pt x="267938" y="1220343"/>
                    </a:lnTo>
                    <a:lnTo>
                      <a:pt x="267938" y="1190625"/>
                    </a:lnTo>
                    <a:lnTo>
                      <a:pt x="297751" y="1190625"/>
                    </a:lnTo>
                    <a:lnTo>
                      <a:pt x="297751" y="863155"/>
                    </a:lnTo>
                    <a:lnTo>
                      <a:pt x="327470" y="863155"/>
                    </a:lnTo>
                    <a:lnTo>
                      <a:pt x="327470" y="773811"/>
                    </a:lnTo>
                    <a:lnTo>
                      <a:pt x="357188" y="773811"/>
                    </a:lnTo>
                    <a:lnTo>
                      <a:pt x="357188" y="595313"/>
                    </a:lnTo>
                    <a:lnTo>
                      <a:pt x="327470" y="595313"/>
                    </a:lnTo>
                    <a:lnTo>
                      <a:pt x="327470" y="476250"/>
                    </a:lnTo>
                    <a:lnTo>
                      <a:pt x="357188" y="476250"/>
                    </a:lnTo>
                    <a:lnTo>
                      <a:pt x="357188" y="446437"/>
                    </a:lnTo>
                    <a:lnTo>
                      <a:pt x="416814" y="446437"/>
                    </a:lnTo>
                    <a:lnTo>
                      <a:pt x="416814" y="416623"/>
                    </a:lnTo>
                    <a:lnTo>
                      <a:pt x="446532" y="416623"/>
                    </a:lnTo>
                    <a:lnTo>
                      <a:pt x="446532" y="386905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3" name="Google Shape;2363;p38"/>
              <p:cNvSpPr/>
              <p:nvPr/>
            </p:nvSpPr>
            <p:spPr>
              <a:xfrm>
                <a:off x="4517231" y="4143374"/>
                <a:ext cx="29717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4" name="Google Shape;2364;p38"/>
              <p:cNvSpPr/>
              <p:nvPr/>
            </p:nvSpPr>
            <p:spPr>
              <a:xfrm>
                <a:off x="4576762" y="405403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5" name="Google Shape;2365;p38"/>
              <p:cNvSpPr/>
              <p:nvPr/>
            </p:nvSpPr>
            <p:spPr>
              <a:xfrm>
                <a:off x="4547044" y="4083843"/>
                <a:ext cx="29717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6" name="Google Shape;2366;p38"/>
              <p:cNvSpPr/>
              <p:nvPr/>
            </p:nvSpPr>
            <p:spPr>
              <a:xfrm>
                <a:off x="4338637" y="3905249"/>
                <a:ext cx="267843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267843" h="148780" extrusionOk="0">
                    <a:moveTo>
                      <a:pt x="238125" y="59531"/>
                    </a:moveTo>
                    <a:lnTo>
                      <a:pt x="238125" y="29718"/>
                    </a:lnTo>
                    <a:lnTo>
                      <a:pt x="178594" y="29718"/>
                    </a:lnTo>
                    <a:lnTo>
                      <a:pt x="178594" y="0"/>
                    </a:lnTo>
                    <a:lnTo>
                      <a:pt x="89345" y="0"/>
                    </a:lnTo>
                    <a:lnTo>
                      <a:pt x="89345" y="29718"/>
                    </a:lnTo>
                    <a:lnTo>
                      <a:pt x="29718" y="29718"/>
                    </a:lnTo>
                    <a:lnTo>
                      <a:pt x="29718" y="59531"/>
                    </a:lnTo>
                    <a:lnTo>
                      <a:pt x="0" y="59531"/>
                    </a:lnTo>
                    <a:lnTo>
                      <a:pt x="0" y="89345"/>
                    </a:lnTo>
                    <a:lnTo>
                      <a:pt x="29718" y="89345"/>
                    </a:lnTo>
                    <a:lnTo>
                      <a:pt x="29718" y="119063"/>
                    </a:lnTo>
                    <a:lnTo>
                      <a:pt x="89345" y="119063"/>
                    </a:lnTo>
                    <a:lnTo>
                      <a:pt x="89345" y="148780"/>
                    </a:lnTo>
                    <a:lnTo>
                      <a:pt x="178594" y="148780"/>
                    </a:lnTo>
                    <a:lnTo>
                      <a:pt x="178594" y="119063"/>
                    </a:lnTo>
                    <a:lnTo>
                      <a:pt x="238125" y="119063"/>
                    </a:lnTo>
                    <a:lnTo>
                      <a:pt x="238125" y="89345"/>
                    </a:lnTo>
                    <a:lnTo>
                      <a:pt x="267843" y="89345"/>
                    </a:lnTo>
                    <a:lnTo>
                      <a:pt x="267843" y="59531"/>
                    </a:lnTo>
                    <a:lnTo>
                      <a:pt x="238125" y="59531"/>
                    </a:lnTo>
                    <a:close/>
                  </a:path>
                </a:pathLst>
              </a:custGeom>
              <a:solidFill>
                <a:schemeClr val="lt2"/>
              </a:solidFill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7" name="Google Shape;2367;p38"/>
              <p:cNvSpPr/>
              <p:nvPr/>
            </p:nvSpPr>
            <p:spPr>
              <a:xfrm>
                <a:off x="4666106" y="3934967"/>
                <a:ext cx="267843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267843" h="148875" extrusionOk="0">
                    <a:moveTo>
                      <a:pt x="29718" y="89345"/>
                    </a:moveTo>
                    <a:lnTo>
                      <a:pt x="29718" y="119063"/>
                    </a:lnTo>
                    <a:lnTo>
                      <a:pt x="89249" y="119063"/>
                    </a:lnTo>
                    <a:lnTo>
                      <a:pt x="89249" y="148876"/>
                    </a:lnTo>
                    <a:lnTo>
                      <a:pt x="178499" y="148876"/>
                    </a:lnTo>
                    <a:lnTo>
                      <a:pt x="178499" y="119063"/>
                    </a:lnTo>
                    <a:lnTo>
                      <a:pt x="238125" y="119063"/>
                    </a:lnTo>
                    <a:lnTo>
                      <a:pt x="238125" y="89345"/>
                    </a:lnTo>
                    <a:lnTo>
                      <a:pt x="267843" y="89345"/>
                    </a:lnTo>
                    <a:lnTo>
                      <a:pt x="267843" y="59627"/>
                    </a:lnTo>
                    <a:lnTo>
                      <a:pt x="238125" y="59627"/>
                    </a:lnTo>
                    <a:lnTo>
                      <a:pt x="238125" y="29813"/>
                    </a:lnTo>
                    <a:lnTo>
                      <a:pt x="178499" y="29813"/>
                    </a:lnTo>
                    <a:lnTo>
                      <a:pt x="178499" y="0"/>
                    </a:lnTo>
                    <a:lnTo>
                      <a:pt x="89249" y="0"/>
                    </a:lnTo>
                    <a:lnTo>
                      <a:pt x="89249" y="29813"/>
                    </a:lnTo>
                    <a:lnTo>
                      <a:pt x="29718" y="29813"/>
                    </a:lnTo>
                    <a:lnTo>
                      <a:pt x="29718" y="59627"/>
                    </a:lnTo>
                    <a:lnTo>
                      <a:pt x="0" y="59627"/>
                    </a:lnTo>
                    <a:lnTo>
                      <a:pt x="0" y="89345"/>
                    </a:lnTo>
                    <a:lnTo>
                      <a:pt x="29718" y="89345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8" name="Google Shape;2368;p38"/>
              <p:cNvSpPr/>
              <p:nvPr/>
            </p:nvSpPr>
            <p:spPr>
              <a:xfrm>
                <a:off x="4606480" y="39945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9" name="Google Shape;2369;p38"/>
              <p:cNvSpPr/>
              <p:nvPr/>
            </p:nvSpPr>
            <p:spPr>
              <a:xfrm>
                <a:off x="4636293" y="393496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0" name="Google Shape;2370;p38"/>
              <p:cNvSpPr/>
              <p:nvPr/>
            </p:nvSpPr>
            <p:spPr>
              <a:xfrm>
                <a:off x="4457700" y="3696842"/>
                <a:ext cx="38690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386905" h="238125" extrusionOk="0">
                    <a:moveTo>
                      <a:pt x="208407" y="208407"/>
                    </a:moveTo>
                    <a:lnTo>
                      <a:pt x="208407" y="238125"/>
                    </a:lnTo>
                    <a:lnTo>
                      <a:pt x="238125" y="238125"/>
                    </a:lnTo>
                    <a:lnTo>
                      <a:pt x="238125" y="208407"/>
                    </a:lnTo>
                    <a:lnTo>
                      <a:pt x="267843" y="208407"/>
                    </a:lnTo>
                    <a:lnTo>
                      <a:pt x="267843" y="178689"/>
                    </a:lnTo>
                    <a:lnTo>
                      <a:pt x="327469" y="178689"/>
                    </a:lnTo>
                    <a:lnTo>
                      <a:pt x="327469" y="148876"/>
                    </a:lnTo>
                    <a:lnTo>
                      <a:pt x="357188" y="148876"/>
                    </a:lnTo>
                    <a:lnTo>
                      <a:pt x="357188" y="119063"/>
                    </a:lnTo>
                    <a:lnTo>
                      <a:pt x="386906" y="119063"/>
                    </a:lnTo>
                    <a:lnTo>
                      <a:pt x="386906" y="59627"/>
                    </a:lnTo>
                    <a:lnTo>
                      <a:pt x="357188" y="59627"/>
                    </a:lnTo>
                    <a:lnTo>
                      <a:pt x="357188" y="29813"/>
                    </a:lnTo>
                    <a:lnTo>
                      <a:pt x="327469" y="29813"/>
                    </a:lnTo>
                    <a:lnTo>
                      <a:pt x="327469" y="0"/>
                    </a:lnTo>
                    <a:lnTo>
                      <a:pt x="267843" y="0"/>
                    </a:lnTo>
                    <a:lnTo>
                      <a:pt x="267843" y="29813"/>
                    </a:lnTo>
                    <a:lnTo>
                      <a:pt x="238125" y="29813"/>
                    </a:lnTo>
                    <a:lnTo>
                      <a:pt x="238125" y="59627"/>
                    </a:lnTo>
                    <a:lnTo>
                      <a:pt x="208407" y="59627"/>
                    </a:lnTo>
                    <a:lnTo>
                      <a:pt x="208407" y="148876"/>
                    </a:lnTo>
                    <a:lnTo>
                      <a:pt x="178594" y="148876"/>
                    </a:lnTo>
                    <a:lnTo>
                      <a:pt x="178594" y="59627"/>
                    </a:lnTo>
                    <a:lnTo>
                      <a:pt x="148781" y="59627"/>
                    </a:lnTo>
                    <a:lnTo>
                      <a:pt x="148781" y="29813"/>
                    </a:lnTo>
                    <a:lnTo>
                      <a:pt x="119063" y="29813"/>
                    </a:lnTo>
                    <a:lnTo>
                      <a:pt x="119063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29718" y="29813"/>
                    </a:lnTo>
                    <a:lnTo>
                      <a:pt x="29718" y="59627"/>
                    </a:lnTo>
                    <a:lnTo>
                      <a:pt x="0" y="59627"/>
                    </a:lnTo>
                    <a:lnTo>
                      <a:pt x="0" y="119063"/>
                    </a:lnTo>
                    <a:lnTo>
                      <a:pt x="29718" y="119063"/>
                    </a:lnTo>
                    <a:lnTo>
                      <a:pt x="29718" y="148876"/>
                    </a:lnTo>
                    <a:lnTo>
                      <a:pt x="59531" y="148876"/>
                    </a:lnTo>
                    <a:lnTo>
                      <a:pt x="59531" y="178689"/>
                    </a:lnTo>
                    <a:lnTo>
                      <a:pt x="119063" y="178689"/>
                    </a:lnTo>
                    <a:lnTo>
                      <a:pt x="119063" y="208407"/>
                    </a:lnTo>
                    <a:lnTo>
                      <a:pt x="148781" y="208407"/>
                    </a:lnTo>
                    <a:lnTo>
                      <a:pt x="148781" y="238125"/>
                    </a:lnTo>
                    <a:lnTo>
                      <a:pt x="178594" y="238125"/>
                    </a:lnTo>
                    <a:lnTo>
                      <a:pt x="178594" y="208407"/>
                    </a:lnTo>
                    <a:lnTo>
                      <a:pt x="208407" y="208407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1" name="Google Shape;2371;p38"/>
              <p:cNvSpPr/>
              <p:nvPr/>
            </p:nvSpPr>
            <p:spPr>
              <a:xfrm>
                <a:off x="4933950" y="3548062"/>
                <a:ext cx="446532" cy="1666875"/>
              </a:xfrm>
              <a:custGeom>
                <a:avLst/>
                <a:gdLst/>
                <a:ahLst/>
                <a:cxnLst/>
                <a:rect l="l" t="t" r="r" b="b"/>
                <a:pathLst>
                  <a:path w="446532" h="1666875" extrusionOk="0">
                    <a:moveTo>
                      <a:pt x="297656" y="1160907"/>
                    </a:moveTo>
                    <a:lnTo>
                      <a:pt x="327470" y="1160907"/>
                    </a:lnTo>
                    <a:lnTo>
                      <a:pt x="327470" y="1101281"/>
                    </a:lnTo>
                    <a:lnTo>
                      <a:pt x="357188" y="1101281"/>
                    </a:lnTo>
                    <a:lnTo>
                      <a:pt x="357188" y="1041845"/>
                    </a:lnTo>
                    <a:lnTo>
                      <a:pt x="327470" y="1041845"/>
                    </a:lnTo>
                    <a:lnTo>
                      <a:pt x="327470" y="1012031"/>
                    </a:lnTo>
                    <a:lnTo>
                      <a:pt x="238125" y="1012031"/>
                    </a:lnTo>
                    <a:lnTo>
                      <a:pt x="238125" y="386905"/>
                    </a:lnTo>
                    <a:lnTo>
                      <a:pt x="267843" y="386905"/>
                    </a:lnTo>
                    <a:lnTo>
                      <a:pt x="267843" y="357188"/>
                    </a:lnTo>
                    <a:lnTo>
                      <a:pt x="267843" y="327470"/>
                    </a:lnTo>
                    <a:lnTo>
                      <a:pt x="267843" y="297656"/>
                    </a:lnTo>
                    <a:lnTo>
                      <a:pt x="297656" y="297656"/>
                    </a:lnTo>
                    <a:lnTo>
                      <a:pt x="297656" y="238125"/>
                    </a:lnTo>
                    <a:lnTo>
                      <a:pt x="357188" y="238125"/>
                    </a:lnTo>
                    <a:lnTo>
                      <a:pt x="357188" y="208407"/>
                    </a:lnTo>
                    <a:lnTo>
                      <a:pt x="416719" y="208407"/>
                    </a:lnTo>
                    <a:lnTo>
                      <a:pt x="446532" y="208407"/>
                    </a:lnTo>
                    <a:lnTo>
                      <a:pt x="446532" y="178594"/>
                    </a:lnTo>
                    <a:lnTo>
                      <a:pt x="416719" y="178594"/>
                    </a:lnTo>
                    <a:lnTo>
                      <a:pt x="357188" y="178594"/>
                    </a:lnTo>
                    <a:lnTo>
                      <a:pt x="357188" y="148780"/>
                    </a:lnTo>
                    <a:lnTo>
                      <a:pt x="297656" y="148780"/>
                    </a:lnTo>
                    <a:lnTo>
                      <a:pt x="297656" y="89345"/>
                    </a:lnTo>
                    <a:lnTo>
                      <a:pt x="267843" y="89345"/>
                    </a:lnTo>
                    <a:lnTo>
                      <a:pt x="267843" y="29718"/>
                    </a:lnTo>
                    <a:lnTo>
                      <a:pt x="267843" y="0"/>
                    </a:lnTo>
                    <a:lnTo>
                      <a:pt x="238125" y="0"/>
                    </a:lnTo>
                    <a:lnTo>
                      <a:pt x="238125" y="29718"/>
                    </a:lnTo>
                    <a:lnTo>
                      <a:pt x="238125" y="89345"/>
                    </a:lnTo>
                    <a:lnTo>
                      <a:pt x="208407" y="89345"/>
                    </a:lnTo>
                    <a:lnTo>
                      <a:pt x="208407" y="148780"/>
                    </a:lnTo>
                    <a:lnTo>
                      <a:pt x="148781" y="148780"/>
                    </a:lnTo>
                    <a:lnTo>
                      <a:pt x="148781" y="178594"/>
                    </a:lnTo>
                    <a:lnTo>
                      <a:pt x="89344" y="178594"/>
                    </a:lnTo>
                    <a:lnTo>
                      <a:pt x="59531" y="178594"/>
                    </a:lnTo>
                    <a:lnTo>
                      <a:pt x="59531" y="208407"/>
                    </a:lnTo>
                    <a:lnTo>
                      <a:pt x="89344" y="208407"/>
                    </a:lnTo>
                    <a:lnTo>
                      <a:pt x="148781" y="208407"/>
                    </a:lnTo>
                    <a:lnTo>
                      <a:pt x="148781" y="238125"/>
                    </a:lnTo>
                    <a:lnTo>
                      <a:pt x="148781" y="297656"/>
                    </a:lnTo>
                    <a:lnTo>
                      <a:pt x="119063" y="297656"/>
                    </a:lnTo>
                    <a:lnTo>
                      <a:pt x="119063" y="1012031"/>
                    </a:lnTo>
                    <a:lnTo>
                      <a:pt x="29718" y="1012031"/>
                    </a:lnTo>
                    <a:lnTo>
                      <a:pt x="29718" y="1041845"/>
                    </a:lnTo>
                    <a:lnTo>
                      <a:pt x="0" y="1041845"/>
                    </a:lnTo>
                    <a:lnTo>
                      <a:pt x="0" y="1101281"/>
                    </a:lnTo>
                    <a:lnTo>
                      <a:pt x="29718" y="1101281"/>
                    </a:lnTo>
                    <a:lnTo>
                      <a:pt x="29718" y="1160907"/>
                    </a:lnTo>
                    <a:lnTo>
                      <a:pt x="59531" y="1160907"/>
                    </a:lnTo>
                    <a:lnTo>
                      <a:pt x="59531" y="1190625"/>
                    </a:lnTo>
                    <a:lnTo>
                      <a:pt x="119063" y="1190625"/>
                    </a:lnTo>
                    <a:lnTo>
                      <a:pt x="119063" y="1637157"/>
                    </a:lnTo>
                    <a:lnTo>
                      <a:pt x="148781" y="1637157"/>
                    </a:lnTo>
                    <a:lnTo>
                      <a:pt x="148781" y="1666875"/>
                    </a:lnTo>
                    <a:lnTo>
                      <a:pt x="208407" y="1666875"/>
                    </a:lnTo>
                    <a:lnTo>
                      <a:pt x="208407" y="1637157"/>
                    </a:lnTo>
                    <a:lnTo>
                      <a:pt x="238125" y="1637157"/>
                    </a:lnTo>
                    <a:lnTo>
                      <a:pt x="238125" y="1190625"/>
                    </a:lnTo>
                    <a:lnTo>
                      <a:pt x="297656" y="1190625"/>
                    </a:lnTo>
                    <a:lnTo>
                      <a:pt x="297656" y="1160907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2" name="Google Shape;2372;p38"/>
              <p:cNvSpPr/>
              <p:nvPr/>
            </p:nvSpPr>
            <p:spPr>
              <a:xfrm>
                <a:off x="5797105" y="4708969"/>
                <a:ext cx="148875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780" extrusionOk="0">
                    <a:moveTo>
                      <a:pt x="89345" y="59436"/>
                    </a:moveTo>
                    <a:lnTo>
                      <a:pt x="89345" y="29718"/>
                    </a:lnTo>
                    <a:lnTo>
                      <a:pt x="89345" y="0"/>
                    </a:lnTo>
                    <a:lnTo>
                      <a:pt x="59627" y="0"/>
                    </a:lnTo>
                    <a:lnTo>
                      <a:pt x="59627" y="29718"/>
                    </a:lnTo>
                    <a:lnTo>
                      <a:pt x="59627" y="59436"/>
                    </a:lnTo>
                    <a:lnTo>
                      <a:pt x="29813" y="59436"/>
                    </a:lnTo>
                    <a:lnTo>
                      <a:pt x="0" y="59436"/>
                    </a:lnTo>
                    <a:lnTo>
                      <a:pt x="0" y="89249"/>
                    </a:lnTo>
                    <a:lnTo>
                      <a:pt x="29813" y="89249"/>
                    </a:lnTo>
                    <a:lnTo>
                      <a:pt x="59627" y="89249"/>
                    </a:lnTo>
                    <a:lnTo>
                      <a:pt x="59627" y="119063"/>
                    </a:lnTo>
                    <a:lnTo>
                      <a:pt x="59627" y="148780"/>
                    </a:lnTo>
                    <a:lnTo>
                      <a:pt x="89345" y="148780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119063" y="89249"/>
                    </a:lnTo>
                    <a:lnTo>
                      <a:pt x="148876" y="89249"/>
                    </a:lnTo>
                    <a:lnTo>
                      <a:pt x="148876" y="59436"/>
                    </a:lnTo>
                    <a:lnTo>
                      <a:pt x="119063" y="59436"/>
                    </a:lnTo>
                    <a:lnTo>
                      <a:pt x="89345" y="5943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3" name="Google Shape;2373;p38"/>
              <p:cNvSpPr/>
              <p:nvPr/>
            </p:nvSpPr>
            <p:spPr>
              <a:xfrm>
                <a:off x="5201792" y="4976812"/>
                <a:ext cx="148875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780" extrusionOk="0">
                    <a:moveTo>
                      <a:pt x="89345" y="59531"/>
                    </a:moveTo>
                    <a:lnTo>
                      <a:pt x="89345" y="29718"/>
                    </a:lnTo>
                    <a:lnTo>
                      <a:pt x="89345" y="0"/>
                    </a:lnTo>
                    <a:lnTo>
                      <a:pt x="59627" y="0"/>
                    </a:lnTo>
                    <a:lnTo>
                      <a:pt x="59627" y="29718"/>
                    </a:lnTo>
                    <a:lnTo>
                      <a:pt x="59627" y="59531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89345"/>
                    </a:lnTo>
                    <a:lnTo>
                      <a:pt x="29813" y="89345"/>
                    </a:lnTo>
                    <a:lnTo>
                      <a:pt x="59627" y="89345"/>
                    </a:lnTo>
                    <a:lnTo>
                      <a:pt x="59627" y="119063"/>
                    </a:lnTo>
                    <a:lnTo>
                      <a:pt x="59627" y="148780"/>
                    </a:lnTo>
                    <a:lnTo>
                      <a:pt x="89345" y="148780"/>
                    </a:lnTo>
                    <a:lnTo>
                      <a:pt x="89345" y="119063"/>
                    </a:lnTo>
                    <a:lnTo>
                      <a:pt x="89345" y="89345"/>
                    </a:lnTo>
                    <a:lnTo>
                      <a:pt x="119063" y="89345"/>
                    </a:lnTo>
                    <a:lnTo>
                      <a:pt x="148876" y="89345"/>
                    </a:lnTo>
                    <a:lnTo>
                      <a:pt x="148876" y="59531"/>
                    </a:lnTo>
                    <a:lnTo>
                      <a:pt x="119063" y="59531"/>
                    </a:lnTo>
                    <a:lnTo>
                      <a:pt x="89345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4" name="Google Shape;2374;p38"/>
              <p:cNvSpPr/>
              <p:nvPr/>
            </p:nvSpPr>
            <p:spPr>
              <a:xfrm>
                <a:off x="4874418" y="3786187"/>
                <a:ext cx="148875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780" extrusionOk="0">
                    <a:moveTo>
                      <a:pt x="59531" y="148780"/>
                    </a:moveTo>
                    <a:lnTo>
                      <a:pt x="89249" y="148780"/>
                    </a:lnTo>
                    <a:lnTo>
                      <a:pt x="89249" y="119063"/>
                    </a:lnTo>
                    <a:lnTo>
                      <a:pt x="89249" y="89345"/>
                    </a:lnTo>
                    <a:lnTo>
                      <a:pt x="119063" y="89345"/>
                    </a:lnTo>
                    <a:lnTo>
                      <a:pt x="148876" y="89345"/>
                    </a:lnTo>
                    <a:lnTo>
                      <a:pt x="148876" y="59531"/>
                    </a:lnTo>
                    <a:lnTo>
                      <a:pt x="119063" y="59531"/>
                    </a:lnTo>
                    <a:lnTo>
                      <a:pt x="89249" y="59531"/>
                    </a:lnTo>
                    <a:lnTo>
                      <a:pt x="89249" y="29718"/>
                    </a:lnTo>
                    <a:lnTo>
                      <a:pt x="89249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89345"/>
                    </a:lnTo>
                    <a:lnTo>
                      <a:pt x="29813" y="89345"/>
                    </a:lnTo>
                    <a:lnTo>
                      <a:pt x="59531" y="89345"/>
                    </a:lnTo>
                    <a:lnTo>
                      <a:pt x="59531" y="119063"/>
                    </a:lnTo>
                    <a:lnTo>
                      <a:pt x="59531" y="14878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5" name="Google Shape;2375;p38"/>
              <p:cNvSpPr/>
              <p:nvPr/>
            </p:nvSpPr>
            <p:spPr>
              <a:xfrm>
                <a:off x="4338637" y="4054029"/>
                <a:ext cx="148780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48875" extrusionOk="0">
                    <a:moveTo>
                      <a:pt x="59531" y="29813"/>
                    </a:moveTo>
                    <a:lnTo>
                      <a:pt x="59531" y="59627"/>
                    </a:lnTo>
                    <a:lnTo>
                      <a:pt x="29718" y="59627"/>
                    </a:lnTo>
                    <a:lnTo>
                      <a:pt x="0" y="59627"/>
                    </a:lnTo>
                    <a:lnTo>
                      <a:pt x="0" y="89345"/>
                    </a:lnTo>
                    <a:lnTo>
                      <a:pt x="29718" y="89345"/>
                    </a:lnTo>
                    <a:lnTo>
                      <a:pt x="59531" y="89345"/>
                    </a:lnTo>
                    <a:lnTo>
                      <a:pt x="59531" y="119063"/>
                    </a:lnTo>
                    <a:lnTo>
                      <a:pt x="59531" y="148876"/>
                    </a:lnTo>
                    <a:lnTo>
                      <a:pt x="89345" y="148876"/>
                    </a:lnTo>
                    <a:lnTo>
                      <a:pt x="89345" y="119063"/>
                    </a:lnTo>
                    <a:lnTo>
                      <a:pt x="89345" y="89345"/>
                    </a:lnTo>
                    <a:lnTo>
                      <a:pt x="119063" y="89345"/>
                    </a:lnTo>
                    <a:lnTo>
                      <a:pt x="148780" y="89345"/>
                    </a:lnTo>
                    <a:lnTo>
                      <a:pt x="148780" y="59627"/>
                    </a:lnTo>
                    <a:lnTo>
                      <a:pt x="119063" y="59627"/>
                    </a:lnTo>
                    <a:lnTo>
                      <a:pt x="89345" y="59627"/>
                    </a:lnTo>
                    <a:lnTo>
                      <a:pt x="89345" y="29813"/>
                    </a:lnTo>
                    <a:lnTo>
                      <a:pt x="89345" y="0"/>
                    </a:lnTo>
                    <a:lnTo>
                      <a:pt x="59531" y="0"/>
                    </a:lnTo>
                    <a:lnTo>
                      <a:pt x="59531" y="29813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6" name="Google Shape;2376;p38"/>
              <p:cNvSpPr/>
              <p:nvPr/>
            </p:nvSpPr>
            <p:spPr>
              <a:xfrm>
                <a:off x="5291137" y="3518344"/>
                <a:ext cx="505967" cy="1279874"/>
              </a:xfrm>
              <a:custGeom>
                <a:avLst/>
                <a:gdLst/>
                <a:ahLst/>
                <a:cxnLst/>
                <a:rect l="l" t="t" r="r" b="b"/>
                <a:pathLst>
                  <a:path w="505967" h="1279874" extrusionOk="0">
                    <a:moveTo>
                      <a:pt x="446532" y="1160812"/>
                    </a:moveTo>
                    <a:lnTo>
                      <a:pt x="446532" y="1130998"/>
                    </a:lnTo>
                    <a:lnTo>
                      <a:pt x="446532" y="1011936"/>
                    </a:lnTo>
                    <a:lnTo>
                      <a:pt x="476250" y="1011936"/>
                    </a:lnTo>
                    <a:lnTo>
                      <a:pt x="476250" y="803624"/>
                    </a:lnTo>
                    <a:lnTo>
                      <a:pt x="505968" y="803624"/>
                    </a:lnTo>
                    <a:lnTo>
                      <a:pt x="505968" y="625030"/>
                    </a:lnTo>
                    <a:lnTo>
                      <a:pt x="476250" y="625030"/>
                    </a:lnTo>
                    <a:lnTo>
                      <a:pt x="476250" y="535686"/>
                    </a:lnTo>
                    <a:lnTo>
                      <a:pt x="446532" y="535686"/>
                    </a:lnTo>
                    <a:lnTo>
                      <a:pt x="446532" y="416623"/>
                    </a:lnTo>
                    <a:lnTo>
                      <a:pt x="416719" y="416623"/>
                    </a:lnTo>
                    <a:lnTo>
                      <a:pt x="416719" y="357188"/>
                    </a:lnTo>
                    <a:lnTo>
                      <a:pt x="446532" y="357188"/>
                    </a:lnTo>
                    <a:lnTo>
                      <a:pt x="446532" y="267843"/>
                    </a:lnTo>
                    <a:lnTo>
                      <a:pt x="476250" y="267843"/>
                    </a:lnTo>
                    <a:lnTo>
                      <a:pt x="476250" y="178498"/>
                    </a:lnTo>
                    <a:lnTo>
                      <a:pt x="505968" y="178498"/>
                    </a:lnTo>
                    <a:lnTo>
                      <a:pt x="505968" y="89249"/>
                    </a:lnTo>
                    <a:lnTo>
                      <a:pt x="476250" y="89249"/>
                    </a:lnTo>
                    <a:lnTo>
                      <a:pt x="476250" y="59436"/>
                    </a:lnTo>
                    <a:lnTo>
                      <a:pt x="446532" y="59436"/>
                    </a:lnTo>
                    <a:lnTo>
                      <a:pt x="446532" y="29718"/>
                    </a:lnTo>
                    <a:lnTo>
                      <a:pt x="386905" y="29718"/>
                    </a:lnTo>
                    <a:lnTo>
                      <a:pt x="386905" y="0"/>
                    </a:lnTo>
                    <a:lnTo>
                      <a:pt x="327470" y="0"/>
                    </a:lnTo>
                    <a:lnTo>
                      <a:pt x="327470" y="29718"/>
                    </a:lnTo>
                    <a:lnTo>
                      <a:pt x="267843" y="29718"/>
                    </a:lnTo>
                    <a:lnTo>
                      <a:pt x="267843" y="59436"/>
                    </a:lnTo>
                    <a:lnTo>
                      <a:pt x="238125" y="59436"/>
                    </a:lnTo>
                    <a:lnTo>
                      <a:pt x="238125" y="89249"/>
                    </a:lnTo>
                    <a:lnTo>
                      <a:pt x="208407" y="89249"/>
                    </a:lnTo>
                    <a:lnTo>
                      <a:pt x="208407" y="416623"/>
                    </a:lnTo>
                    <a:lnTo>
                      <a:pt x="178594" y="416623"/>
                    </a:lnTo>
                    <a:lnTo>
                      <a:pt x="178594" y="505968"/>
                    </a:lnTo>
                    <a:lnTo>
                      <a:pt x="148780" y="505968"/>
                    </a:lnTo>
                    <a:lnTo>
                      <a:pt x="148780" y="684562"/>
                    </a:lnTo>
                    <a:lnTo>
                      <a:pt x="178594" y="684562"/>
                    </a:lnTo>
                    <a:lnTo>
                      <a:pt x="178594" y="803624"/>
                    </a:lnTo>
                    <a:lnTo>
                      <a:pt x="148780" y="803624"/>
                    </a:lnTo>
                    <a:lnTo>
                      <a:pt x="148780" y="833438"/>
                    </a:lnTo>
                    <a:lnTo>
                      <a:pt x="89345" y="833438"/>
                    </a:lnTo>
                    <a:lnTo>
                      <a:pt x="89345" y="863155"/>
                    </a:lnTo>
                    <a:lnTo>
                      <a:pt x="59531" y="863155"/>
                    </a:lnTo>
                    <a:lnTo>
                      <a:pt x="59531" y="892873"/>
                    </a:lnTo>
                    <a:lnTo>
                      <a:pt x="29718" y="892873"/>
                    </a:lnTo>
                    <a:lnTo>
                      <a:pt x="29718" y="922687"/>
                    </a:lnTo>
                    <a:lnTo>
                      <a:pt x="0" y="922687"/>
                    </a:lnTo>
                    <a:lnTo>
                      <a:pt x="0" y="952500"/>
                    </a:lnTo>
                    <a:lnTo>
                      <a:pt x="29718" y="952500"/>
                    </a:lnTo>
                    <a:lnTo>
                      <a:pt x="29718" y="982218"/>
                    </a:lnTo>
                    <a:lnTo>
                      <a:pt x="89345" y="982218"/>
                    </a:lnTo>
                    <a:lnTo>
                      <a:pt x="89345" y="952500"/>
                    </a:lnTo>
                    <a:lnTo>
                      <a:pt x="119063" y="952500"/>
                    </a:lnTo>
                    <a:lnTo>
                      <a:pt x="119063" y="922687"/>
                    </a:lnTo>
                    <a:lnTo>
                      <a:pt x="178594" y="922687"/>
                    </a:lnTo>
                    <a:lnTo>
                      <a:pt x="178594" y="952500"/>
                    </a:lnTo>
                    <a:lnTo>
                      <a:pt x="148780" y="952500"/>
                    </a:lnTo>
                    <a:lnTo>
                      <a:pt x="148780" y="982218"/>
                    </a:lnTo>
                    <a:lnTo>
                      <a:pt x="119063" y="982218"/>
                    </a:lnTo>
                    <a:lnTo>
                      <a:pt x="119063" y="1011936"/>
                    </a:lnTo>
                    <a:lnTo>
                      <a:pt x="89345" y="1011936"/>
                    </a:lnTo>
                    <a:lnTo>
                      <a:pt x="89345" y="1041749"/>
                    </a:lnTo>
                    <a:lnTo>
                      <a:pt x="59531" y="1041749"/>
                    </a:lnTo>
                    <a:lnTo>
                      <a:pt x="59531" y="1101281"/>
                    </a:lnTo>
                    <a:lnTo>
                      <a:pt x="89345" y="1101281"/>
                    </a:lnTo>
                    <a:lnTo>
                      <a:pt x="89345" y="1130998"/>
                    </a:lnTo>
                    <a:lnTo>
                      <a:pt x="119063" y="1130998"/>
                    </a:lnTo>
                    <a:lnTo>
                      <a:pt x="119063" y="1101281"/>
                    </a:lnTo>
                    <a:lnTo>
                      <a:pt x="148780" y="1101281"/>
                    </a:lnTo>
                    <a:lnTo>
                      <a:pt x="148780" y="1071563"/>
                    </a:lnTo>
                    <a:lnTo>
                      <a:pt x="178594" y="1071563"/>
                    </a:lnTo>
                    <a:lnTo>
                      <a:pt x="178594" y="1041749"/>
                    </a:lnTo>
                    <a:lnTo>
                      <a:pt x="208407" y="1041749"/>
                    </a:lnTo>
                    <a:lnTo>
                      <a:pt x="208407" y="1011936"/>
                    </a:lnTo>
                    <a:lnTo>
                      <a:pt x="238125" y="1011936"/>
                    </a:lnTo>
                    <a:lnTo>
                      <a:pt x="238125" y="982218"/>
                    </a:lnTo>
                    <a:lnTo>
                      <a:pt x="267843" y="982218"/>
                    </a:lnTo>
                    <a:lnTo>
                      <a:pt x="267843" y="1011936"/>
                    </a:lnTo>
                    <a:lnTo>
                      <a:pt x="238125" y="1011936"/>
                    </a:lnTo>
                    <a:lnTo>
                      <a:pt x="238125" y="1041749"/>
                    </a:lnTo>
                    <a:lnTo>
                      <a:pt x="208407" y="1041749"/>
                    </a:lnTo>
                    <a:lnTo>
                      <a:pt x="208407" y="1071563"/>
                    </a:lnTo>
                    <a:lnTo>
                      <a:pt x="178594" y="1071563"/>
                    </a:lnTo>
                    <a:lnTo>
                      <a:pt x="178594" y="1101281"/>
                    </a:lnTo>
                    <a:lnTo>
                      <a:pt x="148780" y="1101281"/>
                    </a:lnTo>
                    <a:lnTo>
                      <a:pt x="148780" y="1130998"/>
                    </a:lnTo>
                    <a:lnTo>
                      <a:pt x="119063" y="1130998"/>
                    </a:lnTo>
                    <a:lnTo>
                      <a:pt x="119063" y="1190625"/>
                    </a:lnTo>
                    <a:lnTo>
                      <a:pt x="148780" y="1190625"/>
                    </a:lnTo>
                    <a:lnTo>
                      <a:pt x="148780" y="1220343"/>
                    </a:lnTo>
                    <a:lnTo>
                      <a:pt x="178594" y="1220343"/>
                    </a:lnTo>
                    <a:lnTo>
                      <a:pt x="178594" y="1190625"/>
                    </a:lnTo>
                    <a:lnTo>
                      <a:pt x="208407" y="1190625"/>
                    </a:lnTo>
                    <a:lnTo>
                      <a:pt x="208407" y="1160812"/>
                    </a:lnTo>
                    <a:lnTo>
                      <a:pt x="238125" y="1160812"/>
                    </a:lnTo>
                    <a:lnTo>
                      <a:pt x="238125" y="1130998"/>
                    </a:lnTo>
                    <a:lnTo>
                      <a:pt x="267843" y="1130998"/>
                    </a:lnTo>
                    <a:lnTo>
                      <a:pt x="267843" y="1101281"/>
                    </a:lnTo>
                    <a:lnTo>
                      <a:pt x="297656" y="1101281"/>
                    </a:lnTo>
                    <a:lnTo>
                      <a:pt x="297656" y="1220343"/>
                    </a:lnTo>
                    <a:lnTo>
                      <a:pt x="327470" y="1220343"/>
                    </a:lnTo>
                    <a:lnTo>
                      <a:pt x="327470" y="1250061"/>
                    </a:lnTo>
                    <a:lnTo>
                      <a:pt x="357188" y="1250061"/>
                    </a:lnTo>
                    <a:lnTo>
                      <a:pt x="357188" y="1279874"/>
                    </a:lnTo>
                    <a:lnTo>
                      <a:pt x="386905" y="1279874"/>
                    </a:lnTo>
                    <a:lnTo>
                      <a:pt x="386905" y="1250061"/>
                    </a:lnTo>
                    <a:lnTo>
                      <a:pt x="416719" y="1250061"/>
                    </a:lnTo>
                    <a:lnTo>
                      <a:pt x="416719" y="1160812"/>
                    </a:lnTo>
                    <a:lnTo>
                      <a:pt x="446532" y="1160812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7" name="Google Shape;2377;p38"/>
              <p:cNvSpPr/>
              <p:nvPr/>
            </p:nvSpPr>
            <p:spPr>
              <a:xfrm>
                <a:off x="5737669" y="4679155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8" name="Google Shape;2378;p38"/>
              <p:cNvSpPr/>
              <p:nvPr/>
            </p:nvSpPr>
            <p:spPr>
              <a:xfrm>
                <a:off x="5678043" y="48280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9" name="Google Shape;2379;p38"/>
              <p:cNvSpPr/>
              <p:nvPr/>
            </p:nvSpPr>
            <p:spPr>
              <a:xfrm>
                <a:off x="5707856" y="476840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0" name="Google Shape;2380;p38"/>
              <p:cNvSpPr/>
              <p:nvPr/>
            </p:nvSpPr>
            <p:spPr>
              <a:xfrm>
                <a:off x="5678042" y="4857749"/>
                <a:ext cx="267938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267938" h="148780" extrusionOk="0">
                    <a:moveTo>
                      <a:pt x="89345" y="29718"/>
                    </a:moveTo>
                    <a:lnTo>
                      <a:pt x="29813" y="29718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89345"/>
                    </a:lnTo>
                    <a:lnTo>
                      <a:pt x="29813" y="89345"/>
                    </a:lnTo>
                    <a:lnTo>
                      <a:pt x="29813" y="119063"/>
                    </a:lnTo>
                    <a:lnTo>
                      <a:pt x="89345" y="119063"/>
                    </a:lnTo>
                    <a:lnTo>
                      <a:pt x="89345" y="148780"/>
                    </a:lnTo>
                    <a:lnTo>
                      <a:pt x="178689" y="148780"/>
                    </a:lnTo>
                    <a:lnTo>
                      <a:pt x="178689" y="119063"/>
                    </a:lnTo>
                    <a:lnTo>
                      <a:pt x="238125" y="119063"/>
                    </a:lnTo>
                    <a:lnTo>
                      <a:pt x="238125" y="89345"/>
                    </a:lnTo>
                    <a:lnTo>
                      <a:pt x="267938" y="89345"/>
                    </a:lnTo>
                    <a:lnTo>
                      <a:pt x="267938" y="59531"/>
                    </a:lnTo>
                    <a:lnTo>
                      <a:pt x="238125" y="59531"/>
                    </a:lnTo>
                    <a:lnTo>
                      <a:pt x="238125" y="29718"/>
                    </a:lnTo>
                    <a:lnTo>
                      <a:pt x="178689" y="29718"/>
                    </a:lnTo>
                    <a:lnTo>
                      <a:pt x="178689" y="0"/>
                    </a:lnTo>
                    <a:lnTo>
                      <a:pt x="89345" y="0"/>
                    </a:lnTo>
                    <a:lnTo>
                      <a:pt x="89345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1" name="Google Shape;2381;p38"/>
              <p:cNvSpPr/>
              <p:nvPr/>
            </p:nvSpPr>
            <p:spPr>
              <a:xfrm>
                <a:off x="5350668" y="4828031"/>
                <a:ext cx="267938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267938" h="148780" extrusionOk="0">
                    <a:moveTo>
                      <a:pt x="238125" y="59436"/>
                    </a:moveTo>
                    <a:lnTo>
                      <a:pt x="238125" y="29718"/>
                    </a:lnTo>
                    <a:lnTo>
                      <a:pt x="178594" y="29718"/>
                    </a:lnTo>
                    <a:lnTo>
                      <a:pt x="178594" y="0"/>
                    </a:lnTo>
                    <a:lnTo>
                      <a:pt x="89249" y="0"/>
                    </a:lnTo>
                    <a:lnTo>
                      <a:pt x="89249" y="29718"/>
                    </a:lnTo>
                    <a:lnTo>
                      <a:pt x="29813" y="29718"/>
                    </a:lnTo>
                    <a:lnTo>
                      <a:pt x="29813" y="59436"/>
                    </a:lnTo>
                    <a:lnTo>
                      <a:pt x="0" y="59436"/>
                    </a:lnTo>
                    <a:lnTo>
                      <a:pt x="0" y="89249"/>
                    </a:lnTo>
                    <a:lnTo>
                      <a:pt x="29813" y="89249"/>
                    </a:lnTo>
                    <a:lnTo>
                      <a:pt x="29813" y="119063"/>
                    </a:lnTo>
                    <a:lnTo>
                      <a:pt x="89249" y="119063"/>
                    </a:lnTo>
                    <a:lnTo>
                      <a:pt x="89249" y="148780"/>
                    </a:lnTo>
                    <a:lnTo>
                      <a:pt x="178594" y="148780"/>
                    </a:lnTo>
                    <a:lnTo>
                      <a:pt x="178594" y="119063"/>
                    </a:lnTo>
                    <a:lnTo>
                      <a:pt x="238125" y="119063"/>
                    </a:lnTo>
                    <a:lnTo>
                      <a:pt x="238125" y="89249"/>
                    </a:lnTo>
                    <a:lnTo>
                      <a:pt x="267938" y="89249"/>
                    </a:lnTo>
                    <a:lnTo>
                      <a:pt x="267938" y="59436"/>
                    </a:lnTo>
                    <a:lnTo>
                      <a:pt x="238125" y="5943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2" name="Google Shape;2382;p38"/>
              <p:cNvSpPr/>
              <p:nvPr/>
            </p:nvSpPr>
            <p:spPr>
              <a:xfrm>
                <a:off x="5648325" y="485774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3" name="Google Shape;2383;p38"/>
              <p:cNvSpPr/>
              <p:nvPr/>
            </p:nvSpPr>
            <p:spPr>
              <a:xfrm>
                <a:off x="5618607" y="49172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accent5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4" name="Google Shape;2384;p38"/>
              <p:cNvSpPr/>
              <p:nvPr/>
            </p:nvSpPr>
            <p:spPr>
              <a:xfrm>
                <a:off x="5439917" y="4976812"/>
                <a:ext cx="387000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387000" h="238125" extrusionOk="0">
                    <a:moveTo>
                      <a:pt x="178689" y="29718"/>
                    </a:moveTo>
                    <a:lnTo>
                      <a:pt x="178689" y="0"/>
                    </a:lnTo>
                    <a:lnTo>
                      <a:pt x="148876" y="0"/>
                    </a:lnTo>
                    <a:lnTo>
                      <a:pt x="148876" y="29718"/>
                    </a:lnTo>
                    <a:lnTo>
                      <a:pt x="119063" y="29718"/>
                    </a:lnTo>
                    <a:lnTo>
                      <a:pt x="119063" y="59531"/>
                    </a:lnTo>
                    <a:lnTo>
                      <a:pt x="59627" y="59531"/>
                    </a:lnTo>
                    <a:lnTo>
                      <a:pt x="59627" y="89345"/>
                    </a:lnTo>
                    <a:lnTo>
                      <a:pt x="29813" y="89345"/>
                    </a:lnTo>
                    <a:lnTo>
                      <a:pt x="29813" y="119063"/>
                    </a:lnTo>
                    <a:lnTo>
                      <a:pt x="0" y="119063"/>
                    </a:lnTo>
                    <a:lnTo>
                      <a:pt x="0" y="178594"/>
                    </a:lnTo>
                    <a:lnTo>
                      <a:pt x="29813" y="178594"/>
                    </a:lnTo>
                    <a:lnTo>
                      <a:pt x="29813" y="208407"/>
                    </a:lnTo>
                    <a:lnTo>
                      <a:pt x="59627" y="208407"/>
                    </a:lnTo>
                    <a:lnTo>
                      <a:pt x="59627" y="238125"/>
                    </a:lnTo>
                    <a:lnTo>
                      <a:pt x="119063" y="238125"/>
                    </a:lnTo>
                    <a:lnTo>
                      <a:pt x="119063" y="208407"/>
                    </a:lnTo>
                    <a:lnTo>
                      <a:pt x="148876" y="208407"/>
                    </a:lnTo>
                    <a:lnTo>
                      <a:pt x="148876" y="178594"/>
                    </a:lnTo>
                    <a:lnTo>
                      <a:pt x="178689" y="178594"/>
                    </a:lnTo>
                    <a:lnTo>
                      <a:pt x="178689" y="89345"/>
                    </a:lnTo>
                    <a:lnTo>
                      <a:pt x="208407" y="89345"/>
                    </a:lnTo>
                    <a:lnTo>
                      <a:pt x="208407" y="178594"/>
                    </a:lnTo>
                    <a:lnTo>
                      <a:pt x="238125" y="178594"/>
                    </a:lnTo>
                    <a:lnTo>
                      <a:pt x="238125" y="208407"/>
                    </a:lnTo>
                    <a:lnTo>
                      <a:pt x="267938" y="208407"/>
                    </a:lnTo>
                    <a:lnTo>
                      <a:pt x="267938" y="238125"/>
                    </a:lnTo>
                    <a:lnTo>
                      <a:pt x="327470" y="238125"/>
                    </a:lnTo>
                    <a:lnTo>
                      <a:pt x="327470" y="208407"/>
                    </a:lnTo>
                    <a:lnTo>
                      <a:pt x="357188" y="208407"/>
                    </a:lnTo>
                    <a:lnTo>
                      <a:pt x="357188" y="178594"/>
                    </a:lnTo>
                    <a:lnTo>
                      <a:pt x="387001" y="178594"/>
                    </a:lnTo>
                    <a:lnTo>
                      <a:pt x="387001" y="119063"/>
                    </a:lnTo>
                    <a:lnTo>
                      <a:pt x="357188" y="119063"/>
                    </a:lnTo>
                    <a:lnTo>
                      <a:pt x="357188" y="89345"/>
                    </a:lnTo>
                    <a:lnTo>
                      <a:pt x="327470" y="89345"/>
                    </a:lnTo>
                    <a:lnTo>
                      <a:pt x="327470" y="59531"/>
                    </a:lnTo>
                    <a:lnTo>
                      <a:pt x="267938" y="59531"/>
                    </a:lnTo>
                    <a:lnTo>
                      <a:pt x="267938" y="29718"/>
                    </a:lnTo>
                    <a:lnTo>
                      <a:pt x="238125" y="29718"/>
                    </a:lnTo>
                    <a:lnTo>
                      <a:pt x="238125" y="0"/>
                    </a:lnTo>
                    <a:lnTo>
                      <a:pt x="208407" y="0"/>
                    </a:lnTo>
                    <a:lnTo>
                      <a:pt x="208407" y="29718"/>
                    </a:lnTo>
                    <a:lnTo>
                      <a:pt x="178689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85" name="Google Shape;2385;p38"/>
            <p:cNvGrpSpPr/>
            <p:nvPr/>
          </p:nvGrpSpPr>
          <p:grpSpPr>
            <a:xfrm>
              <a:off x="4338637" y="3518344"/>
              <a:ext cx="1607249" cy="1875091"/>
              <a:chOff x="4338637" y="3518344"/>
              <a:chExt cx="1607249" cy="1875091"/>
            </a:xfrm>
          </p:grpSpPr>
          <p:grpSp>
            <p:nvGrpSpPr>
              <p:cNvPr id="2386" name="Google Shape;2386;p38"/>
              <p:cNvGrpSpPr/>
              <p:nvPr/>
            </p:nvGrpSpPr>
            <p:grpSpPr>
              <a:xfrm>
                <a:off x="4338637" y="3696842"/>
                <a:ext cx="654749" cy="1696593"/>
                <a:chOff x="4338637" y="3696842"/>
                <a:chExt cx="654749" cy="1696593"/>
              </a:xfrm>
            </p:grpSpPr>
            <p:grpSp>
              <p:nvGrpSpPr>
                <p:cNvPr id="2387" name="Google Shape;2387;p38"/>
                <p:cNvGrpSpPr/>
                <p:nvPr/>
              </p:nvGrpSpPr>
              <p:grpSpPr>
                <a:xfrm>
                  <a:off x="4487418" y="4113656"/>
                  <a:ext cx="505968" cy="1279779"/>
                  <a:chOff x="4487418" y="4113656"/>
                  <a:chExt cx="505968" cy="1279779"/>
                </a:xfrm>
              </p:grpSpPr>
              <p:sp>
                <p:nvSpPr>
                  <p:cNvPr id="2388" name="Google Shape;2388;p38"/>
                  <p:cNvSpPr/>
                  <p:nvPr/>
                </p:nvSpPr>
                <p:spPr>
                  <a:xfrm>
                    <a:off x="4606480" y="5363717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9" name="Google Shape;2389;p38"/>
                  <p:cNvSpPr/>
                  <p:nvPr/>
                </p:nvSpPr>
                <p:spPr>
                  <a:xfrm>
                    <a:off x="4547044" y="5333999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0" name="Google Shape;2390;p38"/>
                  <p:cNvSpPr/>
                  <p:nvPr/>
                </p:nvSpPr>
                <p:spPr>
                  <a:xfrm>
                    <a:off x="4517231" y="5304281"/>
                    <a:ext cx="29717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1" name="Google Shape;2391;p38"/>
                  <p:cNvSpPr/>
                  <p:nvPr/>
                </p:nvSpPr>
                <p:spPr>
                  <a:xfrm>
                    <a:off x="4487418" y="5214937"/>
                    <a:ext cx="29717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2" name="Google Shape;2392;p38"/>
                  <p:cNvSpPr/>
                  <p:nvPr/>
                </p:nvSpPr>
                <p:spPr>
                  <a:xfrm>
                    <a:off x="4755356" y="4976812"/>
                    <a:ext cx="29718" cy="3274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327469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327470"/>
                        </a:lnTo>
                        <a:lnTo>
                          <a:pt x="0" y="32747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3" name="Google Shape;2393;p38"/>
                  <p:cNvSpPr/>
                  <p:nvPr/>
                </p:nvSpPr>
                <p:spPr>
                  <a:xfrm>
                    <a:off x="4785169" y="4887467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4" name="Google Shape;2394;p38"/>
                  <p:cNvSpPr/>
                  <p:nvPr/>
                </p:nvSpPr>
                <p:spPr>
                  <a:xfrm>
                    <a:off x="4814887" y="4708969"/>
                    <a:ext cx="29718" cy="17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78593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78594"/>
                        </a:lnTo>
                        <a:lnTo>
                          <a:pt x="0" y="17859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5" name="Google Shape;2395;p38"/>
                  <p:cNvSpPr/>
                  <p:nvPr/>
                </p:nvSpPr>
                <p:spPr>
                  <a:xfrm>
                    <a:off x="4785169" y="4589906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6" name="Google Shape;2396;p38"/>
                  <p:cNvSpPr/>
                  <p:nvPr/>
                </p:nvSpPr>
                <p:spPr>
                  <a:xfrm>
                    <a:off x="4517231" y="5125592"/>
                    <a:ext cx="29717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7" name="Google Shape;2397;p38"/>
                  <p:cNvSpPr/>
                  <p:nvPr/>
                </p:nvSpPr>
                <p:spPr>
                  <a:xfrm>
                    <a:off x="4547044" y="5036343"/>
                    <a:ext cx="29717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8" name="Google Shape;2398;p38"/>
                  <p:cNvSpPr/>
                  <p:nvPr/>
                </p:nvSpPr>
                <p:spPr>
                  <a:xfrm>
                    <a:off x="4666107" y="5333999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9" name="Google Shape;2399;p38"/>
                  <p:cNvSpPr/>
                  <p:nvPr/>
                </p:nvSpPr>
                <p:spPr>
                  <a:xfrm>
                    <a:off x="4725543" y="5304281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0" name="Google Shape;2400;p38"/>
                  <p:cNvSpPr/>
                  <p:nvPr/>
                </p:nvSpPr>
                <p:spPr>
                  <a:xfrm>
                    <a:off x="4725543" y="441121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1" name="Google Shape;2401;p38"/>
                  <p:cNvSpPr/>
                  <p:nvPr/>
                </p:nvSpPr>
                <p:spPr>
                  <a:xfrm>
                    <a:off x="4636293" y="414337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2" name="Google Shape;2402;p38"/>
                  <p:cNvSpPr/>
                  <p:nvPr/>
                </p:nvSpPr>
                <p:spPr>
                  <a:xfrm>
                    <a:off x="4606480" y="411365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3" name="Google Shape;2403;p38"/>
                  <p:cNvSpPr/>
                  <p:nvPr/>
                </p:nvSpPr>
                <p:spPr>
                  <a:xfrm>
                    <a:off x="4576762" y="4143374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4" name="Google Shape;2404;p38"/>
                  <p:cNvSpPr/>
                  <p:nvPr/>
                </p:nvSpPr>
                <p:spPr>
                  <a:xfrm>
                    <a:off x="4547044" y="4262437"/>
                    <a:ext cx="29717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5" name="Google Shape;2405;p38"/>
                  <p:cNvSpPr/>
                  <p:nvPr/>
                </p:nvSpPr>
                <p:spPr>
                  <a:xfrm>
                    <a:off x="4517231" y="4381499"/>
                    <a:ext cx="29717" cy="208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208406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08407"/>
                        </a:lnTo>
                        <a:lnTo>
                          <a:pt x="0" y="208407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6" name="Google Shape;2406;p38"/>
                  <p:cNvSpPr/>
                  <p:nvPr/>
                </p:nvSpPr>
                <p:spPr>
                  <a:xfrm>
                    <a:off x="4487418" y="4589906"/>
                    <a:ext cx="29717" cy="17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78593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78594"/>
                        </a:lnTo>
                        <a:lnTo>
                          <a:pt x="0" y="17859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7" name="Google Shape;2407;p38"/>
                  <p:cNvSpPr/>
                  <p:nvPr/>
                </p:nvSpPr>
                <p:spPr>
                  <a:xfrm>
                    <a:off x="4517231" y="4768405"/>
                    <a:ext cx="29717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8" name="Google Shape;2408;p38"/>
                  <p:cNvSpPr/>
                  <p:nvPr/>
                </p:nvSpPr>
                <p:spPr>
                  <a:xfrm>
                    <a:off x="4547044" y="4857749"/>
                    <a:ext cx="29717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7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09" name="Google Shape;2409;p38"/>
                  <p:cNvSpPr/>
                  <p:nvPr/>
                </p:nvSpPr>
                <p:spPr>
                  <a:xfrm>
                    <a:off x="4576762" y="497681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0" name="Google Shape;2410;p38"/>
                  <p:cNvSpPr/>
                  <p:nvPr/>
                </p:nvSpPr>
                <p:spPr>
                  <a:xfrm>
                    <a:off x="4695825" y="4441030"/>
                    <a:ext cx="29718" cy="208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08406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08407"/>
                        </a:lnTo>
                        <a:lnTo>
                          <a:pt x="0" y="208407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1" name="Google Shape;2411;p38"/>
                  <p:cNvSpPr/>
                  <p:nvPr/>
                </p:nvSpPr>
                <p:spPr>
                  <a:xfrm>
                    <a:off x="4666107" y="464934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2" name="Google Shape;2412;p38"/>
                  <p:cNvSpPr/>
                  <p:nvPr/>
                </p:nvSpPr>
                <p:spPr>
                  <a:xfrm>
                    <a:off x="4666107" y="467915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3" name="Google Shape;2413;p38"/>
                  <p:cNvSpPr/>
                  <p:nvPr/>
                </p:nvSpPr>
                <p:spPr>
                  <a:xfrm>
                    <a:off x="4636293" y="4530280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4" name="Google Shape;2414;p38"/>
                  <p:cNvSpPr/>
                  <p:nvPr/>
                </p:nvSpPr>
                <p:spPr>
                  <a:xfrm>
                    <a:off x="4606480" y="4411217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5" name="Google Shape;2415;p38"/>
                  <p:cNvSpPr/>
                  <p:nvPr/>
                </p:nvSpPr>
                <p:spPr>
                  <a:xfrm>
                    <a:off x="4636293" y="4292155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6" name="Google Shape;2416;p38"/>
                  <p:cNvSpPr/>
                  <p:nvPr/>
                </p:nvSpPr>
                <p:spPr>
                  <a:xfrm>
                    <a:off x="4695825" y="43814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7" name="Google Shape;2417;p38"/>
                  <p:cNvSpPr/>
                  <p:nvPr/>
                </p:nvSpPr>
                <p:spPr>
                  <a:xfrm>
                    <a:off x="4814887" y="441121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8" name="Google Shape;2418;p38"/>
                  <p:cNvSpPr/>
                  <p:nvPr/>
                </p:nvSpPr>
                <p:spPr>
                  <a:xfrm>
                    <a:off x="4785169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9" name="Google Shape;2419;p38"/>
                  <p:cNvSpPr/>
                  <p:nvPr/>
                </p:nvSpPr>
                <p:spPr>
                  <a:xfrm>
                    <a:off x="4814887" y="456009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0" name="Google Shape;2420;p38"/>
                  <p:cNvSpPr/>
                  <p:nvPr/>
                </p:nvSpPr>
                <p:spPr>
                  <a:xfrm>
                    <a:off x="4904232" y="45005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1" name="Google Shape;2421;p38"/>
                  <p:cNvSpPr/>
                  <p:nvPr/>
                </p:nvSpPr>
                <p:spPr>
                  <a:xfrm>
                    <a:off x="4874418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2" name="Google Shape;2422;p38"/>
                  <p:cNvSpPr/>
                  <p:nvPr/>
                </p:nvSpPr>
                <p:spPr>
                  <a:xfrm>
                    <a:off x="4814887" y="447084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3" name="Google Shape;2423;p38"/>
                  <p:cNvSpPr/>
                  <p:nvPr/>
                </p:nvSpPr>
                <p:spPr>
                  <a:xfrm>
                    <a:off x="4963668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4" name="Google Shape;2424;p38"/>
                  <p:cNvSpPr/>
                  <p:nvPr/>
                </p:nvSpPr>
                <p:spPr>
                  <a:xfrm>
                    <a:off x="4904232" y="4411217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5" name="Google Shape;2425;p38"/>
                  <p:cNvSpPr/>
                  <p:nvPr/>
                </p:nvSpPr>
                <p:spPr>
                  <a:xfrm>
                    <a:off x="4844605" y="4530280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6" name="Google Shape;2426;p38"/>
                  <p:cNvSpPr/>
                  <p:nvPr/>
                </p:nvSpPr>
                <p:spPr>
                  <a:xfrm>
                    <a:off x="4814887" y="4441030"/>
                    <a:ext cx="148780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780" h="119062" extrusionOk="0">
                        <a:moveTo>
                          <a:pt x="148781" y="0"/>
                        </a:moveTo>
                        <a:lnTo>
                          <a:pt x="148781" y="29813"/>
                        </a:lnTo>
                        <a:lnTo>
                          <a:pt x="119063" y="29813"/>
                        </a:lnTo>
                        <a:lnTo>
                          <a:pt x="119063" y="59531"/>
                        </a:lnTo>
                        <a:lnTo>
                          <a:pt x="89344" y="59531"/>
                        </a:lnTo>
                        <a:lnTo>
                          <a:pt x="89344" y="89249"/>
                        </a:lnTo>
                        <a:lnTo>
                          <a:pt x="29718" y="89249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lnTo>
                          <a:pt x="0" y="59531"/>
                        </a:lnTo>
                        <a:lnTo>
                          <a:pt x="59531" y="59531"/>
                        </a:lnTo>
                        <a:lnTo>
                          <a:pt x="59531" y="29813"/>
                        </a:lnTo>
                        <a:lnTo>
                          <a:pt x="89344" y="29813"/>
                        </a:lnTo>
                        <a:lnTo>
                          <a:pt x="89344" y="0"/>
                        </a:lnTo>
                        <a:lnTo>
                          <a:pt x="14878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7" name="Google Shape;2427;p38"/>
                  <p:cNvSpPr/>
                  <p:nvPr/>
                </p:nvSpPr>
                <p:spPr>
                  <a:xfrm>
                    <a:off x="4933950" y="44708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8" name="Google Shape;2428;p38"/>
                  <p:cNvSpPr/>
                  <p:nvPr/>
                </p:nvSpPr>
                <p:spPr>
                  <a:xfrm>
                    <a:off x="4844605" y="43814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9" name="Google Shape;2429;p38"/>
                  <p:cNvSpPr/>
                  <p:nvPr/>
                </p:nvSpPr>
                <p:spPr>
                  <a:xfrm>
                    <a:off x="4874418" y="4351781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0" name="Google Shape;2430;p38"/>
                  <p:cNvSpPr/>
                  <p:nvPr/>
                </p:nvSpPr>
                <p:spPr>
                  <a:xfrm>
                    <a:off x="4904232" y="429215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1" name="Google Shape;2431;p38"/>
                  <p:cNvSpPr/>
                  <p:nvPr/>
                </p:nvSpPr>
                <p:spPr>
                  <a:xfrm>
                    <a:off x="4725543" y="4351781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2" name="Google Shape;2432;p38"/>
                  <p:cNvSpPr/>
                  <p:nvPr/>
                </p:nvSpPr>
                <p:spPr>
                  <a:xfrm>
                    <a:off x="4755356" y="43219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3" name="Google Shape;2433;p38"/>
                  <p:cNvSpPr/>
                  <p:nvPr/>
                </p:nvSpPr>
                <p:spPr>
                  <a:xfrm>
                    <a:off x="4785169" y="429215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4" name="Google Shape;2434;p38"/>
                  <p:cNvSpPr/>
                  <p:nvPr/>
                </p:nvSpPr>
                <p:spPr>
                  <a:xfrm>
                    <a:off x="4814887" y="426243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5" name="Google Shape;2435;p38"/>
                  <p:cNvSpPr/>
                  <p:nvPr/>
                </p:nvSpPr>
                <p:spPr>
                  <a:xfrm>
                    <a:off x="4844605" y="4202905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6" name="Google Shape;2436;p38"/>
                  <p:cNvSpPr/>
                  <p:nvPr/>
                </p:nvSpPr>
                <p:spPr>
                  <a:xfrm>
                    <a:off x="4814887" y="417309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7" name="Google Shape;2437;p38"/>
                  <p:cNvSpPr/>
                  <p:nvPr/>
                </p:nvSpPr>
                <p:spPr>
                  <a:xfrm>
                    <a:off x="4874418" y="426243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8" name="Google Shape;2438;p38"/>
                  <p:cNvSpPr/>
                  <p:nvPr/>
                </p:nvSpPr>
                <p:spPr>
                  <a:xfrm>
                    <a:off x="4844605" y="429215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9" name="Google Shape;2439;p38"/>
                  <p:cNvSpPr/>
                  <p:nvPr/>
                </p:nvSpPr>
                <p:spPr>
                  <a:xfrm>
                    <a:off x="4814887" y="43219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0" name="Google Shape;2440;p38"/>
                  <p:cNvSpPr/>
                  <p:nvPr/>
                </p:nvSpPr>
                <p:spPr>
                  <a:xfrm>
                    <a:off x="4785169" y="4351781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1" name="Google Shape;2441;p38"/>
                  <p:cNvSpPr/>
                  <p:nvPr/>
                </p:nvSpPr>
                <p:spPr>
                  <a:xfrm>
                    <a:off x="4755356" y="4292154"/>
                    <a:ext cx="148875" cy="148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875" h="148875" extrusionOk="0">
                        <a:moveTo>
                          <a:pt x="148876" y="0"/>
                        </a:moveTo>
                        <a:lnTo>
                          <a:pt x="148876" y="59627"/>
                        </a:lnTo>
                        <a:lnTo>
                          <a:pt x="119063" y="59627"/>
                        </a:lnTo>
                        <a:lnTo>
                          <a:pt x="119063" y="89345"/>
                        </a:lnTo>
                        <a:lnTo>
                          <a:pt x="89249" y="89345"/>
                        </a:lnTo>
                        <a:lnTo>
                          <a:pt x="89249" y="119063"/>
                        </a:lnTo>
                        <a:lnTo>
                          <a:pt x="59531" y="119063"/>
                        </a:lnTo>
                        <a:lnTo>
                          <a:pt x="59531" y="148876"/>
                        </a:lnTo>
                        <a:lnTo>
                          <a:pt x="0" y="148876"/>
                        </a:lnTo>
                        <a:lnTo>
                          <a:pt x="0" y="119063"/>
                        </a:lnTo>
                        <a:lnTo>
                          <a:pt x="29813" y="119063"/>
                        </a:lnTo>
                        <a:lnTo>
                          <a:pt x="29813" y="89345"/>
                        </a:lnTo>
                        <a:lnTo>
                          <a:pt x="59531" y="89345"/>
                        </a:lnTo>
                        <a:lnTo>
                          <a:pt x="59531" y="59627"/>
                        </a:lnTo>
                        <a:lnTo>
                          <a:pt x="89249" y="59627"/>
                        </a:lnTo>
                        <a:lnTo>
                          <a:pt x="89249" y="29813"/>
                        </a:lnTo>
                        <a:lnTo>
                          <a:pt x="119063" y="29813"/>
                        </a:lnTo>
                        <a:lnTo>
                          <a:pt x="119063" y="0"/>
                        </a:lnTo>
                        <a:lnTo>
                          <a:pt x="148876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2" name="Google Shape;2442;p38"/>
                  <p:cNvSpPr/>
                  <p:nvPr/>
                </p:nvSpPr>
                <p:spPr>
                  <a:xfrm>
                    <a:off x="4755356" y="43814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3" name="Google Shape;2443;p38"/>
                  <p:cNvSpPr/>
                  <p:nvPr/>
                </p:nvSpPr>
                <p:spPr>
                  <a:xfrm>
                    <a:off x="4785169" y="42029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4" name="Google Shape;2444;p38"/>
                  <p:cNvSpPr/>
                  <p:nvPr/>
                </p:nvSpPr>
                <p:spPr>
                  <a:xfrm>
                    <a:off x="4755356" y="423271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5" name="Google Shape;2445;p38"/>
                  <p:cNvSpPr/>
                  <p:nvPr/>
                </p:nvSpPr>
                <p:spPr>
                  <a:xfrm>
                    <a:off x="4725543" y="426243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6" name="Google Shape;2446;p38"/>
                  <p:cNvSpPr/>
                  <p:nvPr/>
                </p:nvSpPr>
                <p:spPr>
                  <a:xfrm>
                    <a:off x="4695825" y="429215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7" name="Google Shape;2447;p38"/>
                  <p:cNvSpPr/>
                  <p:nvPr/>
                </p:nvSpPr>
                <p:spPr>
                  <a:xfrm>
                    <a:off x="4517231" y="4143374"/>
                    <a:ext cx="297656" cy="12203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56" h="1220342" extrusionOk="0">
                        <a:moveTo>
                          <a:pt x="297656" y="565595"/>
                        </a:moveTo>
                        <a:lnTo>
                          <a:pt x="297656" y="744093"/>
                        </a:lnTo>
                        <a:lnTo>
                          <a:pt x="267938" y="744093"/>
                        </a:lnTo>
                        <a:lnTo>
                          <a:pt x="267938" y="833438"/>
                        </a:lnTo>
                        <a:lnTo>
                          <a:pt x="238125" y="833438"/>
                        </a:lnTo>
                        <a:lnTo>
                          <a:pt x="238125" y="1160907"/>
                        </a:lnTo>
                        <a:lnTo>
                          <a:pt x="208312" y="1160907"/>
                        </a:lnTo>
                        <a:lnTo>
                          <a:pt x="208312" y="1190625"/>
                        </a:lnTo>
                        <a:lnTo>
                          <a:pt x="148876" y="1190625"/>
                        </a:lnTo>
                        <a:lnTo>
                          <a:pt x="148876" y="1220343"/>
                        </a:lnTo>
                        <a:lnTo>
                          <a:pt x="89249" y="1220343"/>
                        </a:lnTo>
                        <a:lnTo>
                          <a:pt x="89249" y="1190625"/>
                        </a:lnTo>
                        <a:lnTo>
                          <a:pt x="29813" y="1190625"/>
                        </a:lnTo>
                        <a:lnTo>
                          <a:pt x="29813" y="1160907"/>
                        </a:lnTo>
                        <a:lnTo>
                          <a:pt x="0" y="1160907"/>
                        </a:lnTo>
                        <a:lnTo>
                          <a:pt x="0" y="1071563"/>
                        </a:lnTo>
                        <a:lnTo>
                          <a:pt x="29813" y="1071563"/>
                        </a:lnTo>
                        <a:lnTo>
                          <a:pt x="29813" y="982218"/>
                        </a:lnTo>
                        <a:lnTo>
                          <a:pt x="59531" y="982218"/>
                        </a:lnTo>
                        <a:lnTo>
                          <a:pt x="59531" y="892969"/>
                        </a:lnTo>
                        <a:lnTo>
                          <a:pt x="89249" y="892969"/>
                        </a:lnTo>
                        <a:lnTo>
                          <a:pt x="89249" y="833438"/>
                        </a:lnTo>
                        <a:lnTo>
                          <a:pt x="59531" y="833438"/>
                        </a:lnTo>
                        <a:lnTo>
                          <a:pt x="59531" y="714375"/>
                        </a:lnTo>
                        <a:lnTo>
                          <a:pt x="29813" y="714375"/>
                        </a:lnTo>
                        <a:lnTo>
                          <a:pt x="29813" y="625030"/>
                        </a:lnTo>
                        <a:lnTo>
                          <a:pt x="0" y="625030"/>
                        </a:lnTo>
                        <a:lnTo>
                          <a:pt x="0" y="446532"/>
                        </a:lnTo>
                        <a:lnTo>
                          <a:pt x="29813" y="446532"/>
                        </a:lnTo>
                        <a:lnTo>
                          <a:pt x="29813" y="238125"/>
                        </a:lnTo>
                        <a:lnTo>
                          <a:pt x="59531" y="238125"/>
                        </a:lnTo>
                        <a:lnTo>
                          <a:pt x="59531" y="119063"/>
                        </a:lnTo>
                        <a:lnTo>
                          <a:pt x="89249" y="119063"/>
                        </a:lnTo>
                        <a:lnTo>
                          <a:pt x="89249" y="0"/>
                        </a:lnTo>
                        <a:lnTo>
                          <a:pt x="119063" y="0"/>
                        </a:lnTo>
                        <a:lnTo>
                          <a:pt x="119063" y="29718"/>
                        </a:lnTo>
                        <a:lnTo>
                          <a:pt x="148876" y="29718"/>
                        </a:lnTo>
                        <a:lnTo>
                          <a:pt x="148876" y="148780"/>
                        </a:lnTo>
                        <a:lnTo>
                          <a:pt x="119063" y="148780"/>
                        </a:lnTo>
                        <a:lnTo>
                          <a:pt x="119063" y="267843"/>
                        </a:lnTo>
                        <a:lnTo>
                          <a:pt x="89249" y="267843"/>
                        </a:lnTo>
                        <a:lnTo>
                          <a:pt x="89249" y="386905"/>
                        </a:lnTo>
                        <a:lnTo>
                          <a:pt x="119063" y="386905"/>
                        </a:lnTo>
                        <a:lnTo>
                          <a:pt x="119063" y="505968"/>
                        </a:lnTo>
                        <a:lnTo>
                          <a:pt x="148876" y="505968"/>
                        </a:lnTo>
                        <a:lnTo>
                          <a:pt x="148876" y="595313"/>
                        </a:lnTo>
                        <a:lnTo>
                          <a:pt x="178594" y="595313"/>
                        </a:lnTo>
                        <a:lnTo>
                          <a:pt x="178594" y="505968"/>
                        </a:lnTo>
                        <a:lnTo>
                          <a:pt x="208312" y="505968"/>
                        </a:lnTo>
                        <a:lnTo>
                          <a:pt x="208312" y="297656"/>
                        </a:lnTo>
                        <a:lnTo>
                          <a:pt x="238125" y="297656"/>
                        </a:lnTo>
                        <a:lnTo>
                          <a:pt x="267938" y="297656"/>
                        </a:lnTo>
                        <a:lnTo>
                          <a:pt x="267938" y="565595"/>
                        </a:lnTo>
                        <a:lnTo>
                          <a:pt x="297656" y="565595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8" name="Google Shape;2448;p38"/>
                  <p:cNvSpPr/>
                  <p:nvPr/>
                </p:nvSpPr>
                <p:spPr>
                  <a:xfrm>
                    <a:off x="4636293" y="4202905"/>
                    <a:ext cx="208311" cy="4464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311" h="446436" extrusionOk="0">
                        <a:moveTo>
                          <a:pt x="208312" y="0"/>
                        </a:moveTo>
                        <a:lnTo>
                          <a:pt x="208312" y="59531"/>
                        </a:lnTo>
                        <a:lnTo>
                          <a:pt x="178594" y="59531"/>
                        </a:lnTo>
                        <a:lnTo>
                          <a:pt x="178594" y="89249"/>
                        </a:lnTo>
                        <a:lnTo>
                          <a:pt x="148876" y="89249"/>
                        </a:lnTo>
                        <a:lnTo>
                          <a:pt x="148876" y="119063"/>
                        </a:lnTo>
                        <a:lnTo>
                          <a:pt x="119063" y="119063"/>
                        </a:lnTo>
                        <a:lnTo>
                          <a:pt x="119063" y="148876"/>
                        </a:lnTo>
                        <a:lnTo>
                          <a:pt x="89249" y="148876"/>
                        </a:lnTo>
                        <a:lnTo>
                          <a:pt x="89249" y="178594"/>
                        </a:lnTo>
                        <a:lnTo>
                          <a:pt x="59531" y="178594"/>
                        </a:lnTo>
                        <a:lnTo>
                          <a:pt x="59531" y="208312"/>
                        </a:lnTo>
                        <a:lnTo>
                          <a:pt x="89249" y="208312"/>
                        </a:lnTo>
                        <a:lnTo>
                          <a:pt x="89249" y="238125"/>
                        </a:lnTo>
                        <a:lnTo>
                          <a:pt x="59531" y="238125"/>
                        </a:lnTo>
                        <a:lnTo>
                          <a:pt x="59531" y="446437"/>
                        </a:lnTo>
                        <a:lnTo>
                          <a:pt x="29813" y="446437"/>
                        </a:lnTo>
                        <a:lnTo>
                          <a:pt x="29813" y="327374"/>
                        </a:lnTo>
                        <a:lnTo>
                          <a:pt x="0" y="327374"/>
                        </a:lnTo>
                        <a:lnTo>
                          <a:pt x="0" y="208312"/>
                        </a:lnTo>
                        <a:lnTo>
                          <a:pt x="29813" y="208312"/>
                        </a:lnTo>
                        <a:lnTo>
                          <a:pt x="29813" y="89249"/>
                        </a:lnTo>
                        <a:lnTo>
                          <a:pt x="59531" y="89249"/>
                        </a:lnTo>
                        <a:lnTo>
                          <a:pt x="59531" y="119063"/>
                        </a:lnTo>
                        <a:lnTo>
                          <a:pt x="89249" y="119063"/>
                        </a:lnTo>
                        <a:lnTo>
                          <a:pt x="89249" y="89249"/>
                        </a:lnTo>
                        <a:lnTo>
                          <a:pt x="119063" y="89249"/>
                        </a:lnTo>
                        <a:lnTo>
                          <a:pt x="119063" y="59531"/>
                        </a:lnTo>
                        <a:lnTo>
                          <a:pt x="148876" y="59531"/>
                        </a:lnTo>
                        <a:lnTo>
                          <a:pt x="148876" y="29813"/>
                        </a:lnTo>
                        <a:lnTo>
                          <a:pt x="178594" y="29813"/>
                        </a:lnTo>
                        <a:lnTo>
                          <a:pt x="178594" y="0"/>
                        </a:lnTo>
                        <a:lnTo>
                          <a:pt x="208312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9" name="Google Shape;2449;p38"/>
                  <p:cNvSpPr/>
                  <p:nvPr/>
                </p:nvSpPr>
                <p:spPr>
                  <a:xfrm>
                    <a:off x="4666107" y="4173092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50" name="Google Shape;2450;p38"/>
                <p:cNvSpPr/>
                <p:nvPr/>
              </p:nvSpPr>
              <p:spPr>
                <a:xfrm rot="10800000">
                  <a:off x="4606670" y="4143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1" name="Google Shape;2451;p38"/>
                <p:cNvSpPr/>
                <p:nvPr/>
              </p:nvSpPr>
              <p:spPr>
                <a:xfrm rot="10800000">
                  <a:off x="4814982" y="4202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2" name="Google Shape;2452;p38"/>
                <p:cNvSpPr/>
                <p:nvPr/>
              </p:nvSpPr>
              <p:spPr>
                <a:xfrm rot="10800000">
                  <a:off x="4874514" y="429234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3" name="Google Shape;2453;p38"/>
                <p:cNvSpPr/>
                <p:nvPr/>
              </p:nvSpPr>
              <p:spPr>
                <a:xfrm rot="10800000">
                  <a:off x="4785169" y="4232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4" name="Google Shape;2454;p38"/>
                <p:cNvSpPr/>
                <p:nvPr/>
              </p:nvSpPr>
              <p:spPr>
                <a:xfrm rot="10800000">
                  <a:off x="4844795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5" name="Google Shape;2455;p38"/>
                <p:cNvSpPr/>
                <p:nvPr/>
              </p:nvSpPr>
              <p:spPr>
                <a:xfrm rot="10800000">
                  <a:off x="4725733" y="4441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6" name="Google Shape;2456;p38"/>
                <p:cNvSpPr/>
                <p:nvPr/>
              </p:nvSpPr>
              <p:spPr>
                <a:xfrm>
                  <a:off x="4606480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7" name="Google Shape;2457;p38"/>
                <p:cNvSpPr/>
                <p:nvPr/>
              </p:nvSpPr>
              <p:spPr>
                <a:xfrm>
                  <a:off x="4636293" y="506615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8" name="Google Shape;2458;p38"/>
                <p:cNvSpPr/>
                <p:nvPr/>
              </p:nvSpPr>
              <p:spPr>
                <a:xfrm>
                  <a:off x="4695825" y="50363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9" name="Google Shape;2459;p38"/>
                <p:cNvSpPr/>
                <p:nvPr/>
              </p:nvSpPr>
              <p:spPr>
                <a:xfrm>
                  <a:off x="4695825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0" name="Google Shape;2460;p38"/>
                <p:cNvSpPr/>
                <p:nvPr/>
              </p:nvSpPr>
              <p:spPr>
                <a:xfrm>
                  <a:off x="4695825" y="44112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1" name="Google Shape;2461;p38"/>
                <p:cNvSpPr/>
                <p:nvPr/>
              </p:nvSpPr>
              <p:spPr>
                <a:xfrm>
                  <a:off x="4666107" y="42921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2" name="Google Shape;2462;p38"/>
                <p:cNvSpPr/>
                <p:nvPr/>
              </p:nvSpPr>
              <p:spPr>
                <a:xfrm>
                  <a:off x="4547044" y="4232719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3" name="Google Shape;2463;p38"/>
                <p:cNvSpPr/>
                <p:nvPr/>
              </p:nvSpPr>
              <p:spPr>
                <a:xfrm>
                  <a:off x="4517231" y="4143374"/>
                  <a:ext cx="29717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4" name="Google Shape;2464;p38"/>
                <p:cNvSpPr/>
                <p:nvPr/>
              </p:nvSpPr>
              <p:spPr>
                <a:xfrm>
                  <a:off x="4576762" y="4054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5" name="Google Shape;2465;p38"/>
                <p:cNvSpPr/>
                <p:nvPr/>
              </p:nvSpPr>
              <p:spPr>
                <a:xfrm>
                  <a:off x="4547044" y="4083843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6" name="Google Shape;2466;p38"/>
                <p:cNvSpPr/>
                <p:nvPr/>
              </p:nvSpPr>
              <p:spPr>
                <a:xfrm>
                  <a:off x="4576762" y="3964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7" name="Google Shape;2467;p38"/>
                <p:cNvSpPr/>
                <p:nvPr/>
              </p:nvSpPr>
              <p:spPr>
                <a:xfrm>
                  <a:off x="4338637" y="3964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8" name="Google Shape;2468;p38"/>
                <p:cNvSpPr/>
                <p:nvPr/>
              </p:nvSpPr>
              <p:spPr>
                <a:xfrm>
                  <a:off x="4368355" y="39945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9" name="Google Shape;2469;p38"/>
                <p:cNvSpPr/>
                <p:nvPr/>
              </p:nvSpPr>
              <p:spPr>
                <a:xfrm>
                  <a:off x="4517231" y="39349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0" name="Google Shape;2470;p38"/>
                <p:cNvSpPr/>
                <p:nvPr/>
              </p:nvSpPr>
              <p:spPr>
                <a:xfrm>
                  <a:off x="4517231" y="39945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1" name="Google Shape;2471;p38"/>
                <p:cNvSpPr/>
                <p:nvPr/>
              </p:nvSpPr>
              <p:spPr>
                <a:xfrm>
                  <a:off x="4368355" y="39349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2" name="Google Shape;2472;p38"/>
                <p:cNvSpPr/>
                <p:nvPr/>
              </p:nvSpPr>
              <p:spPr>
                <a:xfrm>
                  <a:off x="4427982" y="390524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3" name="Google Shape;2473;p38"/>
                <p:cNvSpPr/>
                <p:nvPr/>
              </p:nvSpPr>
              <p:spPr>
                <a:xfrm>
                  <a:off x="4368355" y="3934967"/>
                  <a:ext cx="208407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7" h="89344" extrusionOk="0">
                      <a:moveTo>
                        <a:pt x="208407" y="29813"/>
                      </a:moveTo>
                      <a:lnTo>
                        <a:pt x="208407" y="59627"/>
                      </a:lnTo>
                      <a:lnTo>
                        <a:pt x="148876" y="59627"/>
                      </a:lnTo>
                      <a:lnTo>
                        <a:pt x="148876" y="89345"/>
                      </a:lnTo>
                      <a:lnTo>
                        <a:pt x="59627" y="89345"/>
                      </a:lnTo>
                      <a:lnTo>
                        <a:pt x="59627" y="59627"/>
                      </a:lnTo>
                      <a:lnTo>
                        <a:pt x="0" y="59627"/>
                      </a:lnTo>
                      <a:lnTo>
                        <a:pt x="0" y="29813"/>
                      </a:lnTo>
                      <a:lnTo>
                        <a:pt x="59627" y="29813"/>
                      </a:lnTo>
                      <a:lnTo>
                        <a:pt x="59627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208407" y="2981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4" name="Google Shape;2474;p38"/>
                <p:cNvSpPr/>
                <p:nvPr/>
              </p:nvSpPr>
              <p:spPr>
                <a:xfrm>
                  <a:off x="4427982" y="40243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5" name="Google Shape;2475;p38"/>
                <p:cNvSpPr/>
                <p:nvPr/>
              </p:nvSpPr>
              <p:spPr>
                <a:xfrm>
                  <a:off x="4666107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6" name="Google Shape;2476;p38"/>
                <p:cNvSpPr/>
                <p:nvPr/>
              </p:nvSpPr>
              <p:spPr>
                <a:xfrm>
                  <a:off x="4904232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7" name="Google Shape;2477;p38"/>
                <p:cNvSpPr/>
                <p:nvPr/>
              </p:nvSpPr>
              <p:spPr>
                <a:xfrm>
                  <a:off x="4844605" y="40243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8" name="Google Shape;2478;p38"/>
                <p:cNvSpPr/>
                <p:nvPr/>
              </p:nvSpPr>
              <p:spPr>
                <a:xfrm>
                  <a:off x="4695825" y="3964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9" name="Google Shape;2479;p38"/>
                <p:cNvSpPr/>
                <p:nvPr/>
              </p:nvSpPr>
              <p:spPr>
                <a:xfrm>
                  <a:off x="4695825" y="40243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0" name="Google Shape;2480;p38"/>
                <p:cNvSpPr/>
                <p:nvPr/>
              </p:nvSpPr>
              <p:spPr>
                <a:xfrm>
                  <a:off x="4844605" y="3964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1" name="Google Shape;2481;p38"/>
                <p:cNvSpPr/>
                <p:nvPr/>
              </p:nvSpPr>
              <p:spPr>
                <a:xfrm>
                  <a:off x="4755356" y="3934967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2" name="Google Shape;2482;p38"/>
                <p:cNvSpPr/>
                <p:nvPr/>
              </p:nvSpPr>
              <p:spPr>
                <a:xfrm>
                  <a:off x="4695825" y="3964780"/>
                  <a:ext cx="208406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6" h="89249" extrusionOk="0">
                      <a:moveTo>
                        <a:pt x="208407" y="29813"/>
                      </a:moveTo>
                      <a:lnTo>
                        <a:pt x="208407" y="59531"/>
                      </a:lnTo>
                      <a:lnTo>
                        <a:pt x="148781" y="59531"/>
                      </a:lnTo>
                      <a:lnTo>
                        <a:pt x="148781" y="89249"/>
                      </a:lnTo>
                      <a:lnTo>
                        <a:pt x="59531" y="89249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lnTo>
                        <a:pt x="0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148781" y="0"/>
                      </a:lnTo>
                      <a:lnTo>
                        <a:pt x="148781" y="29813"/>
                      </a:lnTo>
                      <a:lnTo>
                        <a:pt x="208407" y="2981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3" name="Google Shape;2483;p38"/>
                <p:cNvSpPr/>
                <p:nvPr/>
              </p:nvSpPr>
              <p:spPr>
                <a:xfrm>
                  <a:off x="4755356" y="40540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4" name="Google Shape;2484;p38"/>
                <p:cNvSpPr/>
                <p:nvPr/>
              </p:nvSpPr>
              <p:spPr>
                <a:xfrm>
                  <a:off x="4606480" y="399459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5" name="Google Shape;2485;p38"/>
                <p:cNvSpPr/>
                <p:nvPr/>
              </p:nvSpPr>
              <p:spPr>
                <a:xfrm>
                  <a:off x="4636293" y="393496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6" name="Google Shape;2486;p38"/>
                <p:cNvSpPr/>
                <p:nvPr/>
              </p:nvSpPr>
              <p:spPr>
                <a:xfrm>
                  <a:off x="4606480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7" name="Google Shape;2487;p38"/>
                <p:cNvSpPr/>
                <p:nvPr/>
              </p:nvSpPr>
              <p:spPr>
                <a:xfrm>
                  <a:off x="4636293" y="38457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8" name="Google Shape;2488;p38"/>
                <p:cNvSpPr/>
                <p:nvPr/>
              </p:nvSpPr>
              <p:spPr>
                <a:xfrm>
                  <a:off x="4576762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9" name="Google Shape;2489;p38"/>
                <p:cNvSpPr/>
                <p:nvPr/>
              </p:nvSpPr>
              <p:spPr>
                <a:xfrm>
                  <a:off x="4487418" y="381590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0" name="Google Shape;2490;p38"/>
                <p:cNvSpPr/>
                <p:nvPr/>
              </p:nvSpPr>
              <p:spPr>
                <a:xfrm>
                  <a:off x="4517231" y="38457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1" name="Google Shape;2491;p38"/>
                <p:cNvSpPr/>
                <p:nvPr/>
              </p:nvSpPr>
              <p:spPr>
                <a:xfrm>
                  <a:off x="4576762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2" name="Google Shape;2492;p38"/>
                <p:cNvSpPr/>
                <p:nvPr/>
              </p:nvSpPr>
              <p:spPr>
                <a:xfrm>
                  <a:off x="4487418" y="37266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3" name="Google Shape;2493;p38"/>
                <p:cNvSpPr/>
                <p:nvPr/>
              </p:nvSpPr>
              <p:spPr>
                <a:xfrm>
                  <a:off x="4517231" y="36968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4" name="Google Shape;2494;p38"/>
                <p:cNvSpPr/>
                <p:nvPr/>
              </p:nvSpPr>
              <p:spPr>
                <a:xfrm>
                  <a:off x="4457700" y="3756469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5" name="Google Shape;2495;p38"/>
                <p:cNvSpPr/>
                <p:nvPr/>
              </p:nvSpPr>
              <p:spPr>
                <a:xfrm>
                  <a:off x="4487417" y="3726655"/>
                  <a:ext cx="148875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178593" extrusionOk="0">
                      <a:moveTo>
                        <a:pt x="148876" y="119063"/>
                      </a:moveTo>
                      <a:lnTo>
                        <a:pt x="148876" y="178594"/>
                      </a:lnTo>
                      <a:lnTo>
                        <a:pt x="119063" y="178594"/>
                      </a:lnTo>
                      <a:lnTo>
                        <a:pt x="119063" y="148876"/>
                      </a:lnTo>
                      <a:lnTo>
                        <a:pt x="89345" y="148876"/>
                      </a:lnTo>
                      <a:lnTo>
                        <a:pt x="89345" y="119063"/>
                      </a:lnTo>
                      <a:lnTo>
                        <a:pt x="29813" y="119063"/>
                      </a:lnTo>
                      <a:lnTo>
                        <a:pt x="29813" y="89249"/>
                      </a:lnTo>
                      <a:lnTo>
                        <a:pt x="0" y="89249"/>
                      </a:lnTo>
                      <a:lnTo>
                        <a:pt x="0" y="29813"/>
                      </a:lnTo>
                      <a:lnTo>
                        <a:pt x="29813" y="29813"/>
                      </a:lnTo>
                      <a:lnTo>
                        <a:pt x="29813" y="0"/>
                      </a:lnTo>
                      <a:lnTo>
                        <a:pt x="89345" y="0"/>
                      </a:lnTo>
                      <a:lnTo>
                        <a:pt x="89345" y="29813"/>
                      </a:lnTo>
                      <a:lnTo>
                        <a:pt x="119063" y="29813"/>
                      </a:lnTo>
                      <a:lnTo>
                        <a:pt x="119063" y="119063"/>
                      </a:lnTo>
                      <a:lnTo>
                        <a:pt x="148876" y="11906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6" name="Google Shape;2496;p38"/>
                <p:cNvSpPr/>
                <p:nvPr/>
              </p:nvSpPr>
              <p:spPr>
                <a:xfrm>
                  <a:off x="4606480" y="375646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7" name="Google Shape;2497;p38"/>
                <p:cNvSpPr/>
                <p:nvPr/>
              </p:nvSpPr>
              <p:spPr>
                <a:xfrm>
                  <a:off x="4666107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8" name="Google Shape;2498;p38"/>
                <p:cNvSpPr/>
                <p:nvPr/>
              </p:nvSpPr>
              <p:spPr>
                <a:xfrm>
                  <a:off x="4695825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9" name="Google Shape;2499;p38"/>
                <p:cNvSpPr/>
                <p:nvPr/>
              </p:nvSpPr>
              <p:spPr>
                <a:xfrm>
                  <a:off x="4785169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0" name="Google Shape;2500;p38"/>
                <p:cNvSpPr/>
                <p:nvPr/>
              </p:nvSpPr>
              <p:spPr>
                <a:xfrm>
                  <a:off x="4725543" y="38457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1" name="Google Shape;2501;p38"/>
                <p:cNvSpPr/>
                <p:nvPr/>
              </p:nvSpPr>
              <p:spPr>
                <a:xfrm>
                  <a:off x="4695825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2" name="Google Shape;2502;p38"/>
                <p:cNvSpPr/>
                <p:nvPr/>
              </p:nvSpPr>
              <p:spPr>
                <a:xfrm>
                  <a:off x="4785169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3" name="Google Shape;2503;p38"/>
                <p:cNvSpPr/>
                <p:nvPr/>
              </p:nvSpPr>
              <p:spPr>
                <a:xfrm>
                  <a:off x="4725543" y="36968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4" name="Google Shape;2504;p38"/>
                <p:cNvSpPr/>
                <p:nvPr/>
              </p:nvSpPr>
              <p:spPr>
                <a:xfrm>
                  <a:off x="4814887" y="37564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5" name="Google Shape;2505;p38"/>
                <p:cNvSpPr/>
                <p:nvPr/>
              </p:nvSpPr>
              <p:spPr>
                <a:xfrm>
                  <a:off x="4666106" y="3726655"/>
                  <a:ext cx="148780" cy="1785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593" extrusionOk="0">
                      <a:moveTo>
                        <a:pt x="148781" y="29813"/>
                      </a:moveTo>
                      <a:lnTo>
                        <a:pt x="148781" y="89249"/>
                      </a:lnTo>
                      <a:lnTo>
                        <a:pt x="119063" y="89249"/>
                      </a:lnTo>
                      <a:lnTo>
                        <a:pt x="119063" y="119063"/>
                      </a:lnTo>
                      <a:lnTo>
                        <a:pt x="59436" y="119063"/>
                      </a:lnTo>
                      <a:lnTo>
                        <a:pt x="59436" y="148876"/>
                      </a:lnTo>
                      <a:lnTo>
                        <a:pt x="29718" y="148876"/>
                      </a:lnTo>
                      <a:lnTo>
                        <a:pt x="29718" y="178594"/>
                      </a:lnTo>
                      <a:lnTo>
                        <a:pt x="0" y="178594"/>
                      </a:lnTo>
                      <a:lnTo>
                        <a:pt x="0" y="119063"/>
                      </a:lnTo>
                      <a:lnTo>
                        <a:pt x="29718" y="119063"/>
                      </a:lnTo>
                      <a:lnTo>
                        <a:pt x="29718" y="29813"/>
                      </a:lnTo>
                      <a:lnTo>
                        <a:pt x="59436" y="29813"/>
                      </a:lnTo>
                      <a:lnTo>
                        <a:pt x="59436" y="0"/>
                      </a:lnTo>
                      <a:lnTo>
                        <a:pt x="119063" y="0"/>
                      </a:lnTo>
                      <a:lnTo>
                        <a:pt x="119063" y="29813"/>
                      </a:lnTo>
                      <a:lnTo>
                        <a:pt x="148781" y="2981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6" name="Google Shape;2506;p38"/>
                <p:cNvSpPr/>
                <p:nvPr/>
              </p:nvSpPr>
              <p:spPr>
                <a:xfrm>
                  <a:off x="4666107" y="375646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7" name="Google Shape;2507;p38"/>
                <p:cNvSpPr/>
                <p:nvPr/>
              </p:nvSpPr>
              <p:spPr>
                <a:xfrm rot="10800000">
                  <a:off x="4904136" y="4441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8" name="Google Shape;2508;p38"/>
                <p:cNvSpPr/>
                <p:nvPr/>
              </p:nvSpPr>
              <p:spPr>
                <a:xfrm>
                  <a:off x="4814887" y="4232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9" name="Google Shape;2509;p38"/>
                <p:cNvSpPr/>
                <p:nvPr/>
              </p:nvSpPr>
              <p:spPr>
                <a:xfrm>
                  <a:off x="4874418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0" name="Google Shape;2510;p38"/>
                <p:cNvSpPr/>
                <p:nvPr/>
              </p:nvSpPr>
              <p:spPr>
                <a:xfrm>
                  <a:off x="4844605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1" name="Google Shape;2511;p38"/>
                <p:cNvSpPr/>
                <p:nvPr/>
              </p:nvSpPr>
              <p:spPr>
                <a:xfrm>
                  <a:off x="4814887" y="43814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2" name="Google Shape;2512;p38"/>
                <p:cNvSpPr/>
                <p:nvPr/>
              </p:nvSpPr>
              <p:spPr>
                <a:xfrm>
                  <a:off x="4755356" y="441121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3" name="Google Shape;2513;p38"/>
                <p:cNvSpPr/>
                <p:nvPr/>
              </p:nvSpPr>
              <p:spPr>
                <a:xfrm>
                  <a:off x="4785169" y="4262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4" name="Google Shape;2514;p38"/>
                <p:cNvSpPr/>
                <p:nvPr/>
              </p:nvSpPr>
              <p:spPr>
                <a:xfrm>
                  <a:off x="4755356" y="4292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5" name="Google Shape;2515;p38"/>
                <p:cNvSpPr/>
                <p:nvPr/>
              </p:nvSpPr>
              <p:spPr>
                <a:xfrm>
                  <a:off x="4725543" y="4321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6" name="Google Shape;2516;p38"/>
                <p:cNvSpPr/>
                <p:nvPr/>
              </p:nvSpPr>
              <p:spPr>
                <a:xfrm>
                  <a:off x="4755356" y="441121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7" name="Google Shape;2517;p38"/>
                <p:cNvSpPr/>
                <p:nvPr/>
              </p:nvSpPr>
              <p:spPr>
                <a:xfrm>
                  <a:off x="4666107" y="4560093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8" name="Google Shape;2518;p38"/>
                <p:cNvSpPr/>
                <p:nvPr/>
              </p:nvSpPr>
              <p:spPr>
                <a:xfrm>
                  <a:off x="4636293" y="441121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9" name="Google Shape;2519;p38"/>
                <p:cNvSpPr/>
                <p:nvPr/>
              </p:nvSpPr>
              <p:spPr>
                <a:xfrm>
                  <a:off x="4666107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0" name="Google Shape;2520;p38"/>
                <p:cNvSpPr/>
                <p:nvPr/>
              </p:nvSpPr>
              <p:spPr>
                <a:xfrm>
                  <a:off x="4814887" y="4530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1" name="Google Shape;2521;p38"/>
                <p:cNvSpPr/>
                <p:nvPr/>
              </p:nvSpPr>
              <p:spPr>
                <a:xfrm>
                  <a:off x="4904232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2" name="Google Shape;2522;p38"/>
                <p:cNvSpPr/>
                <p:nvPr/>
              </p:nvSpPr>
              <p:spPr>
                <a:xfrm>
                  <a:off x="4844605" y="450056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3" name="Google Shape;2523;p38"/>
                <p:cNvSpPr/>
                <p:nvPr/>
              </p:nvSpPr>
              <p:spPr>
                <a:xfrm>
                  <a:off x="4666107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4" name="Google Shape;2524;p38"/>
                <p:cNvSpPr/>
                <p:nvPr/>
              </p:nvSpPr>
              <p:spPr>
                <a:xfrm>
                  <a:off x="4666107" y="438149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5" name="Google Shape;2525;p38"/>
                <p:cNvSpPr/>
                <p:nvPr/>
              </p:nvSpPr>
              <p:spPr>
                <a:xfrm>
                  <a:off x="4606480" y="4321968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6" name="Google Shape;2526;p38"/>
                <p:cNvSpPr/>
                <p:nvPr/>
              </p:nvSpPr>
              <p:spPr>
                <a:xfrm>
                  <a:off x="4636293" y="417309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7" name="Google Shape;2527;p38"/>
                <p:cNvSpPr/>
                <p:nvPr/>
              </p:nvSpPr>
              <p:spPr>
                <a:xfrm>
                  <a:off x="4576762" y="4232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8" name="Google Shape;2528;p38"/>
                <p:cNvSpPr/>
                <p:nvPr/>
              </p:nvSpPr>
              <p:spPr>
                <a:xfrm>
                  <a:off x="4785169" y="4470844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9" name="Google Shape;2529;p38"/>
                <p:cNvSpPr/>
                <p:nvPr/>
              </p:nvSpPr>
              <p:spPr>
                <a:xfrm>
                  <a:off x="4695825" y="46493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0" name="Google Shape;2530;p38"/>
                <p:cNvSpPr/>
                <p:nvPr/>
              </p:nvSpPr>
              <p:spPr>
                <a:xfrm>
                  <a:off x="4725543" y="4589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1" name="Google Shape;2531;p38"/>
                <p:cNvSpPr/>
                <p:nvPr/>
              </p:nvSpPr>
              <p:spPr>
                <a:xfrm>
                  <a:off x="4785169" y="47089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2" name="Google Shape;2532;p38"/>
                <p:cNvSpPr/>
                <p:nvPr/>
              </p:nvSpPr>
              <p:spPr>
                <a:xfrm>
                  <a:off x="4785169" y="4828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3" name="Google Shape;2533;p38"/>
                <p:cNvSpPr/>
                <p:nvPr/>
              </p:nvSpPr>
              <p:spPr>
                <a:xfrm>
                  <a:off x="4755356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4" name="Google Shape;2534;p38"/>
                <p:cNvSpPr/>
                <p:nvPr/>
              </p:nvSpPr>
              <p:spPr>
                <a:xfrm>
                  <a:off x="4725543" y="521493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5" name="Google Shape;2535;p38"/>
                <p:cNvSpPr/>
                <p:nvPr/>
              </p:nvSpPr>
              <p:spPr>
                <a:xfrm>
                  <a:off x="4695825" y="52744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6" name="Google Shape;2536;p38"/>
                <p:cNvSpPr/>
                <p:nvPr/>
              </p:nvSpPr>
              <p:spPr>
                <a:xfrm>
                  <a:off x="4606480" y="53339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7" name="Google Shape;2537;p38"/>
                <p:cNvSpPr/>
                <p:nvPr/>
              </p:nvSpPr>
              <p:spPr>
                <a:xfrm>
                  <a:off x="4517231" y="524465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8" name="Google Shape;2538;p38"/>
                <p:cNvSpPr/>
                <p:nvPr/>
              </p:nvSpPr>
              <p:spPr>
                <a:xfrm>
                  <a:off x="4576762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9" name="Google Shape;2539;p38"/>
                <p:cNvSpPr/>
                <p:nvPr/>
              </p:nvSpPr>
              <p:spPr>
                <a:xfrm>
                  <a:off x="4606480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0" name="Google Shape;2540;p38"/>
                <p:cNvSpPr/>
                <p:nvPr/>
              </p:nvSpPr>
              <p:spPr>
                <a:xfrm>
                  <a:off x="4666107" y="52744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1" name="Google Shape;2541;p38"/>
                <p:cNvSpPr/>
                <p:nvPr/>
              </p:nvSpPr>
              <p:spPr>
                <a:xfrm>
                  <a:off x="4636293" y="5244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2" name="Google Shape;2542;p38"/>
                <p:cNvSpPr/>
                <p:nvPr/>
              </p:nvSpPr>
              <p:spPr>
                <a:xfrm>
                  <a:off x="4606480" y="51852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3" name="Google Shape;2543;p38"/>
                <p:cNvSpPr/>
                <p:nvPr/>
              </p:nvSpPr>
              <p:spPr>
                <a:xfrm>
                  <a:off x="4576762" y="50363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4" name="Google Shape;2544;p38"/>
                <p:cNvSpPr/>
                <p:nvPr/>
              </p:nvSpPr>
              <p:spPr>
                <a:xfrm>
                  <a:off x="4606480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5" name="Google Shape;2545;p38"/>
                <p:cNvSpPr/>
                <p:nvPr/>
              </p:nvSpPr>
              <p:spPr>
                <a:xfrm>
                  <a:off x="4636293" y="509587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6" name="Google Shape;2546;p38"/>
                <p:cNvSpPr/>
                <p:nvPr/>
              </p:nvSpPr>
              <p:spPr>
                <a:xfrm>
                  <a:off x="4695825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7" name="Google Shape;2547;p38"/>
                <p:cNvSpPr/>
                <p:nvPr/>
              </p:nvSpPr>
              <p:spPr>
                <a:xfrm>
                  <a:off x="4547044" y="5125592"/>
                  <a:ext cx="29717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8" name="Google Shape;2548;p38"/>
                <p:cNvSpPr/>
                <p:nvPr/>
              </p:nvSpPr>
              <p:spPr>
                <a:xfrm>
                  <a:off x="4547044" y="521493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9" name="Google Shape;2549;p38"/>
                <p:cNvSpPr/>
                <p:nvPr/>
              </p:nvSpPr>
              <p:spPr>
                <a:xfrm>
                  <a:off x="4517231" y="52744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0" name="Google Shape;2550;p38"/>
                <p:cNvSpPr/>
                <p:nvPr/>
              </p:nvSpPr>
              <p:spPr>
                <a:xfrm>
                  <a:off x="4576762" y="530428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1" name="Google Shape;2551;p38"/>
                <p:cNvSpPr/>
                <p:nvPr/>
              </p:nvSpPr>
              <p:spPr>
                <a:xfrm>
                  <a:off x="4785169" y="402431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2" name="Google Shape;2552;p38"/>
                <p:cNvSpPr/>
                <p:nvPr/>
              </p:nvSpPr>
              <p:spPr>
                <a:xfrm>
                  <a:off x="4695825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3" name="Google Shape;2553;p38"/>
                <p:cNvSpPr/>
                <p:nvPr/>
              </p:nvSpPr>
              <p:spPr>
                <a:xfrm>
                  <a:off x="4368355" y="3964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4" name="Google Shape;2554;p38"/>
                <p:cNvSpPr/>
                <p:nvPr/>
              </p:nvSpPr>
              <p:spPr>
                <a:xfrm>
                  <a:off x="4606480" y="38457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5" name="Google Shape;2555;p38"/>
                <p:cNvSpPr/>
                <p:nvPr/>
              </p:nvSpPr>
              <p:spPr>
                <a:xfrm>
                  <a:off x="4666107" y="38457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6" name="Google Shape;2556;p38"/>
                <p:cNvSpPr/>
                <p:nvPr/>
              </p:nvSpPr>
              <p:spPr>
                <a:xfrm>
                  <a:off x="4576762" y="3815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7" name="Google Shape;2557;p38"/>
                <p:cNvSpPr/>
                <p:nvPr/>
              </p:nvSpPr>
              <p:spPr>
                <a:xfrm>
                  <a:off x="4695825" y="3815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8" name="Google Shape;2558;p38"/>
                <p:cNvSpPr/>
                <p:nvPr/>
              </p:nvSpPr>
              <p:spPr>
                <a:xfrm>
                  <a:off x="4517231" y="3815905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9" name="Google Shape;2559;p38"/>
                <p:cNvSpPr/>
                <p:nvPr/>
              </p:nvSpPr>
              <p:spPr>
                <a:xfrm>
                  <a:off x="4755356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0" name="Google Shape;2560;p38"/>
                <p:cNvSpPr/>
                <p:nvPr/>
              </p:nvSpPr>
              <p:spPr>
                <a:xfrm>
                  <a:off x="4427982" y="39945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1" name="Google Shape;2561;p38"/>
                <p:cNvSpPr/>
                <p:nvPr/>
              </p:nvSpPr>
              <p:spPr>
                <a:xfrm>
                  <a:off x="4874418" y="3994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2" name="Google Shape;2562;p38"/>
                <p:cNvSpPr/>
                <p:nvPr/>
              </p:nvSpPr>
              <p:spPr>
                <a:xfrm>
                  <a:off x="4547044" y="396478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3" name="Google Shape;2563;p38"/>
                <p:cNvSpPr/>
                <p:nvPr/>
              </p:nvSpPr>
              <p:spPr>
                <a:xfrm>
                  <a:off x="4725543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4" name="Google Shape;2564;p38"/>
                <p:cNvSpPr/>
                <p:nvPr/>
              </p:nvSpPr>
              <p:spPr>
                <a:xfrm>
                  <a:off x="4517231" y="37266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5" name="Google Shape;2565;p38"/>
                <p:cNvSpPr/>
                <p:nvPr/>
              </p:nvSpPr>
              <p:spPr>
                <a:xfrm>
                  <a:off x="4785169" y="3964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6" name="Google Shape;2566;p38"/>
                <p:cNvSpPr/>
                <p:nvPr/>
              </p:nvSpPr>
              <p:spPr>
                <a:xfrm>
                  <a:off x="4457700" y="39349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7" name="Google Shape;2567;p38"/>
                <p:cNvSpPr/>
                <p:nvPr/>
              </p:nvSpPr>
              <p:spPr>
                <a:xfrm>
                  <a:off x="4785169" y="37564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8" name="Google Shape;2568;p38"/>
                <p:cNvSpPr/>
                <p:nvPr/>
              </p:nvSpPr>
              <p:spPr>
                <a:xfrm>
                  <a:off x="4487418" y="3786187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569" name="Google Shape;2569;p38"/>
              <p:cNvGrpSpPr/>
              <p:nvPr/>
            </p:nvGrpSpPr>
            <p:grpSpPr>
              <a:xfrm>
                <a:off x="4933950" y="3726655"/>
                <a:ext cx="357187" cy="1488282"/>
                <a:chOff x="4933950" y="3726655"/>
                <a:chExt cx="357187" cy="1488282"/>
              </a:xfrm>
            </p:grpSpPr>
            <p:sp>
              <p:nvSpPr>
                <p:cNvPr id="2570" name="Google Shape;2570;p38"/>
                <p:cNvSpPr/>
                <p:nvPr/>
              </p:nvSpPr>
              <p:spPr>
                <a:xfrm>
                  <a:off x="5053012" y="4738687"/>
                  <a:ext cx="29718" cy="446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46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46532"/>
                      </a:lnTo>
                      <a:lnTo>
                        <a:pt x="0" y="44653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1" name="Google Shape;2571;p38"/>
                <p:cNvSpPr/>
                <p:nvPr/>
              </p:nvSpPr>
              <p:spPr>
                <a:xfrm>
                  <a:off x="5142357" y="4738687"/>
                  <a:ext cx="29718" cy="446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46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46532"/>
                      </a:lnTo>
                      <a:lnTo>
                        <a:pt x="0" y="446532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2" name="Google Shape;2572;p38"/>
                <p:cNvSpPr/>
                <p:nvPr/>
              </p:nvSpPr>
              <p:spPr>
                <a:xfrm>
                  <a:off x="5082730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3" name="Google Shape;2573;p38"/>
                <p:cNvSpPr/>
                <p:nvPr/>
              </p:nvSpPr>
              <p:spPr>
                <a:xfrm>
                  <a:off x="5082730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4" name="Google Shape;2574;p38"/>
                <p:cNvSpPr/>
                <p:nvPr/>
              </p:nvSpPr>
              <p:spPr>
                <a:xfrm>
                  <a:off x="511254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5" name="Google Shape;2575;p38"/>
                <p:cNvSpPr/>
                <p:nvPr/>
              </p:nvSpPr>
              <p:spPr>
                <a:xfrm>
                  <a:off x="5112543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6" name="Google Shape;2576;p38"/>
                <p:cNvSpPr/>
                <p:nvPr/>
              </p:nvSpPr>
              <p:spPr>
                <a:xfrm>
                  <a:off x="5082730" y="51255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7" name="Google Shape;2577;p38"/>
                <p:cNvSpPr/>
                <p:nvPr/>
              </p:nvSpPr>
              <p:spPr>
                <a:xfrm>
                  <a:off x="5082730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8" name="Google Shape;2578;p38"/>
                <p:cNvSpPr/>
                <p:nvPr/>
              </p:nvSpPr>
              <p:spPr>
                <a:xfrm>
                  <a:off x="511254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9" name="Google Shape;2579;p38"/>
                <p:cNvSpPr/>
                <p:nvPr/>
              </p:nvSpPr>
              <p:spPr>
                <a:xfrm>
                  <a:off x="5082730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0" name="Google Shape;2580;p38"/>
                <p:cNvSpPr/>
                <p:nvPr/>
              </p:nvSpPr>
              <p:spPr>
                <a:xfrm>
                  <a:off x="5082730" y="4798218"/>
                  <a:ext cx="59626" cy="327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26" h="327374" extrusionOk="0">
                      <a:moveTo>
                        <a:pt x="29813" y="238125"/>
                      </a:moveTo>
                      <a:lnTo>
                        <a:pt x="29813" y="267938"/>
                      </a:lnTo>
                      <a:lnTo>
                        <a:pt x="59626" y="267938"/>
                      </a:lnTo>
                      <a:lnTo>
                        <a:pt x="59626" y="327374"/>
                      </a:lnTo>
                      <a:lnTo>
                        <a:pt x="29813" y="327374"/>
                      </a:lnTo>
                      <a:lnTo>
                        <a:pt x="29813" y="297656"/>
                      </a:lnTo>
                      <a:lnTo>
                        <a:pt x="0" y="297656"/>
                      </a:lnTo>
                      <a:lnTo>
                        <a:pt x="0" y="208312"/>
                      </a:lnTo>
                      <a:lnTo>
                        <a:pt x="29813" y="208312"/>
                      </a:lnTo>
                      <a:lnTo>
                        <a:pt x="29813" y="178594"/>
                      </a:lnTo>
                      <a:lnTo>
                        <a:pt x="0" y="178594"/>
                      </a:lnTo>
                      <a:lnTo>
                        <a:pt x="0" y="0"/>
                      </a:lnTo>
                      <a:lnTo>
                        <a:pt x="59626" y="0"/>
                      </a:lnTo>
                      <a:lnTo>
                        <a:pt x="59626" y="238125"/>
                      </a:lnTo>
                      <a:lnTo>
                        <a:pt x="29813" y="23812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1" name="Google Shape;2581;p38"/>
                <p:cNvSpPr/>
                <p:nvPr/>
              </p:nvSpPr>
              <p:spPr>
                <a:xfrm>
                  <a:off x="5082730" y="4768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2" name="Google Shape;2582;p38"/>
                <p:cNvSpPr/>
                <p:nvPr/>
              </p:nvSpPr>
              <p:spPr>
                <a:xfrm>
                  <a:off x="5082730" y="4708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3" name="Google Shape;2583;p38"/>
                <p:cNvSpPr/>
                <p:nvPr/>
              </p:nvSpPr>
              <p:spPr>
                <a:xfrm>
                  <a:off x="5082730" y="4738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4" name="Google Shape;2584;p38"/>
                <p:cNvSpPr/>
                <p:nvPr/>
              </p:nvSpPr>
              <p:spPr>
                <a:xfrm>
                  <a:off x="5023294" y="4679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5" name="Google Shape;2585;p38"/>
                <p:cNvSpPr/>
                <p:nvPr/>
              </p:nvSpPr>
              <p:spPr>
                <a:xfrm>
                  <a:off x="5142357" y="4679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6" name="Google Shape;2586;p38"/>
                <p:cNvSpPr/>
                <p:nvPr/>
              </p:nvSpPr>
              <p:spPr>
                <a:xfrm>
                  <a:off x="4993481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7" name="Google Shape;2587;p38"/>
                <p:cNvSpPr/>
                <p:nvPr/>
              </p:nvSpPr>
              <p:spPr>
                <a:xfrm>
                  <a:off x="4963668" y="456009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8" name="Google Shape;2588;p38"/>
                <p:cNvSpPr/>
                <p:nvPr/>
              </p:nvSpPr>
              <p:spPr>
                <a:xfrm>
                  <a:off x="4963668" y="46493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9" name="Google Shape;2589;p38"/>
                <p:cNvSpPr/>
                <p:nvPr/>
              </p:nvSpPr>
              <p:spPr>
                <a:xfrm>
                  <a:off x="5231606" y="46493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0" name="Google Shape;2590;p38"/>
                <p:cNvSpPr/>
                <p:nvPr/>
              </p:nvSpPr>
              <p:spPr>
                <a:xfrm>
                  <a:off x="4993481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1" name="Google Shape;2591;p38"/>
                <p:cNvSpPr/>
                <p:nvPr/>
              </p:nvSpPr>
              <p:spPr>
                <a:xfrm>
                  <a:off x="5053012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2" name="Google Shape;2592;p38"/>
                <p:cNvSpPr/>
                <p:nvPr/>
              </p:nvSpPr>
              <p:spPr>
                <a:xfrm>
                  <a:off x="4993481" y="4708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3" name="Google Shape;2593;p38"/>
                <p:cNvSpPr/>
                <p:nvPr/>
              </p:nvSpPr>
              <p:spPr>
                <a:xfrm>
                  <a:off x="5142357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4" name="Google Shape;2594;p38"/>
                <p:cNvSpPr/>
                <p:nvPr/>
              </p:nvSpPr>
              <p:spPr>
                <a:xfrm>
                  <a:off x="5172075" y="4708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5" name="Google Shape;2595;p38"/>
                <p:cNvSpPr/>
                <p:nvPr/>
              </p:nvSpPr>
              <p:spPr>
                <a:xfrm>
                  <a:off x="5261419" y="4589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6" name="Google Shape;2596;p38"/>
                <p:cNvSpPr/>
                <p:nvPr/>
              </p:nvSpPr>
              <p:spPr>
                <a:xfrm>
                  <a:off x="4933950" y="4589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7" name="Google Shape;2597;p38"/>
                <p:cNvSpPr/>
                <p:nvPr/>
              </p:nvSpPr>
              <p:spPr>
                <a:xfrm>
                  <a:off x="5172075" y="4560093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8" name="Google Shape;2598;p38"/>
                <p:cNvSpPr/>
                <p:nvPr/>
              </p:nvSpPr>
              <p:spPr>
                <a:xfrm>
                  <a:off x="5053012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9" name="Google Shape;2599;p38"/>
                <p:cNvSpPr/>
                <p:nvPr/>
              </p:nvSpPr>
              <p:spPr>
                <a:xfrm>
                  <a:off x="5142357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0" name="Google Shape;2600;p38"/>
                <p:cNvSpPr/>
                <p:nvPr/>
              </p:nvSpPr>
              <p:spPr>
                <a:xfrm>
                  <a:off x="5142357" y="3756469"/>
                  <a:ext cx="29718" cy="803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03719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03720"/>
                      </a:lnTo>
                      <a:lnTo>
                        <a:pt x="0" y="80372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1" name="Google Shape;2601;p38"/>
                <p:cNvSpPr/>
                <p:nvPr/>
              </p:nvSpPr>
              <p:spPr>
                <a:xfrm>
                  <a:off x="5142357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AD0FC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2" name="Google Shape;2602;p38"/>
                <p:cNvSpPr/>
                <p:nvPr/>
              </p:nvSpPr>
              <p:spPr>
                <a:xfrm>
                  <a:off x="5112543" y="4143374"/>
                  <a:ext cx="29718" cy="47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47625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476250"/>
                      </a:lnTo>
                      <a:lnTo>
                        <a:pt x="0" y="47625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3" name="Google Shape;2603;p38"/>
                <p:cNvSpPr/>
                <p:nvPr/>
              </p:nvSpPr>
              <p:spPr>
                <a:xfrm>
                  <a:off x="5053012" y="3845718"/>
                  <a:ext cx="29718" cy="71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71437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714375"/>
                      </a:lnTo>
                      <a:lnTo>
                        <a:pt x="0" y="71437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4" name="Google Shape;2604;p38"/>
                <p:cNvSpPr/>
                <p:nvPr/>
              </p:nvSpPr>
              <p:spPr>
                <a:xfrm>
                  <a:off x="5082730" y="4619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5" name="Google Shape;2605;p38"/>
                <p:cNvSpPr/>
                <p:nvPr/>
              </p:nvSpPr>
              <p:spPr>
                <a:xfrm>
                  <a:off x="4963668" y="4589906"/>
                  <a:ext cx="297751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751" h="119062" extrusionOk="0">
                      <a:moveTo>
                        <a:pt x="297752" y="0"/>
                      </a:moveTo>
                      <a:lnTo>
                        <a:pt x="297752" y="59436"/>
                      </a:lnTo>
                      <a:lnTo>
                        <a:pt x="238125" y="59436"/>
                      </a:lnTo>
                      <a:lnTo>
                        <a:pt x="238125" y="89249"/>
                      </a:lnTo>
                      <a:lnTo>
                        <a:pt x="178689" y="89249"/>
                      </a:lnTo>
                      <a:lnTo>
                        <a:pt x="178689" y="119063"/>
                      </a:lnTo>
                      <a:lnTo>
                        <a:pt x="119063" y="119063"/>
                      </a:lnTo>
                      <a:lnTo>
                        <a:pt x="119063" y="89249"/>
                      </a:lnTo>
                      <a:lnTo>
                        <a:pt x="59626" y="89249"/>
                      </a:lnTo>
                      <a:lnTo>
                        <a:pt x="59626" y="59436"/>
                      </a:lnTo>
                      <a:lnTo>
                        <a:pt x="0" y="59436"/>
                      </a:lnTo>
                      <a:lnTo>
                        <a:pt x="0" y="0"/>
                      </a:lnTo>
                      <a:lnTo>
                        <a:pt x="89344" y="0"/>
                      </a:lnTo>
                      <a:lnTo>
                        <a:pt x="89344" y="29718"/>
                      </a:lnTo>
                      <a:lnTo>
                        <a:pt x="119063" y="29718"/>
                      </a:lnTo>
                      <a:lnTo>
                        <a:pt x="119063" y="59436"/>
                      </a:lnTo>
                      <a:lnTo>
                        <a:pt x="178689" y="59436"/>
                      </a:lnTo>
                      <a:lnTo>
                        <a:pt x="178689" y="29718"/>
                      </a:lnTo>
                      <a:lnTo>
                        <a:pt x="208407" y="29718"/>
                      </a:lnTo>
                      <a:lnTo>
                        <a:pt x="208407" y="0"/>
                      </a:lnTo>
                      <a:lnTo>
                        <a:pt x="29775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6" name="Google Shape;2606;p38"/>
                <p:cNvSpPr/>
                <p:nvPr/>
              </p:nvSpPr>
              <p:spPr>
                <a:xfrm>
                  <a:off x="5201793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7" name="Google Shape;2607;p38"/>
                <p:cNvSpPr/>
                <p:nvPr/>
              </p:nvSpPr>
              <p:spPr>
                <a:xfrm>
                  <a:off x="5201793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8" name="Google Shape;2608;p38"/>
                <p:cNvSpPr/>
                <p:nvPr/>
              </p:nvSpPr>
              <p:spPr>
                <a:xfrm>
                  <a:off x="5112543" y="3964780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9" name="Google Shape;2609;p38"/>
                <p:cNvSpPr/>
                <p:nvPr/>
              </p:nvSpPr>
              <p:spPr>
                <a:xfrm>
                  <a:off x="5082730" y="375646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0" name="Google Shape;2610;p38"/>
                <p:cNvSpPr/>
                <p:nvPr/>
              </p:nvSpPr>
              <p:spPr>
                <a:xfrm>
                  <a:off x="5112543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D078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1" name="Google Shape;2611;p38"/>
                <p:cNvSpPr/>
                <p:nvPr/>
              </p:nvSpPr>
              <p:spPr>
                <a:xfrm>
                  <a:off x="5053012" y="3756469"/>
                  <a:ext cx="89344" cy="863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863155" extrusionOk="0">
                      <a:moveTo>
                        <a:pt x="89344" y="0"/>
                      </a:moveTo>
                      <a:lnTo>
                        <a:pt x="89344" y="208312"/>
                      </a:lnTo>
                      <a:lnTo>
                        <a:pt x="59531" y="208312"/>
                      </a:lnTo>
                      <a:lnTo>
                        <a:pt x="59531" y="327374"/>
                      </a:lnTo>
                      <a:lnTo>
                        <a:pt x="89344" y="327374"/>
                      </a:lnTo>
                      <a:lnTo>
                        <a:pt x="89344" y="386905"/>
                      </a:lnTo>
                      <a:lnTo>
                        <a:pt x="59531" y="386905"/>
                      </a:lnTo>
                      <a:lnTo>
                        <a:pt x="59531" y="863155"/>
                      </a:lnTo>
                      <a:lnTo>
                        <a:pt x="29718" y="863155"/>
                      </a:lnTo>
                      <a:lnTo>
                        <a:pt x="29718" y="833438"/>
                      </a:lnTo>
                      <a:lnTo>
                        <a:pt x="0" y="833438"/>
                      </a:lnTo>
                      <a:lnTo>
                        <a:pt x="0" y="803624"/>
                      </a:lnTo>
                      <a:lnTo>
                        <a:pt x="29718" y="803624"/>
                      </a:lnTo>
                      <a:lnTo>
                        <a:pt x="29718" y="89249"/>
                      </a:lnTo>
                      <a:lnTo>
                        <a:pt x="59531" y="89249"/>
                      </a:lnTo>
                      <a:lnTo>
                        <a:pt x="59531" y="0"/>
                      </a:lnTo>
                      <a:lnTo>
                        <a:pt x="8934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2" name="Google Shape;2612;p38"/>
                <p:cNvSpPr/>
                <p:nvPr/>
              </p:nvSpPr>
              <p:spPr>
                <a:xfrm>
                  <a:off x="5172075" y="4589906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3" name="Google Shape;2613;p38"/>
                <p:cNvSpPr/>
                <p:nvPr/>
              </p:nvSpPr>
              <p:spPr>
                <a:xfrm>
                  <a:off x="4963668" y="4589906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4" name="Google Shape;2614;p38"/>
                <p:cNvSpPr/>
                <p:nvPr/>
              </p:nvSpPr>
              <p:spPr>
                <a:xfrm>
                  <a:off x="5053012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5" name="Google Shape;2615;p38"/>
                <p:cNvSpPr/>
                <p:nvPr/>
              </p:nvSpPr>
              <p:spPr>
                <a:xfrm>
                  <a:off x="5082730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6" name="Google Shape;2616;p38"/>
                <p:cNvSpPr/>
                <p:nvPr/>
              </p:nvSpPr>
              <p:spPr>
                <a:xfrm>
                  <a:off x="5142357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7" name="Google Shape;2617;p38"/>
                <p:cNvSpPr/>
                <p:nvPr/>
              </p:nvSpPr>
              <p:spPr>
                <a:xfrm>
                  <a:off x="5082730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8" name="Google Shape;2618;p38"/>
                <p:cNvSpPr/>
                <p:nvPr/>
              </p:nvSpPr>
              <p:spPr>
                <a:xfrm>
                  <a:off x="5112543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9" name="Google Shape;2619;p38"/>
                <p:cNvSpPr/>
                <p:nvPr/>
              </p:nvSpPr>
              <p:spPr>
                <a:xfrm>
                  <a:off x="5082730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20" name="Google Shape;2620;p38"/>
              <p:cNvGrpSpPr/>
              <p:nvPr/>
            </p:nvGrpSpPr>
            <p:grpSpPr>
              <a:xfrm>
                <a:off x="4993481" y="3548062"/>
                <a:ext cx="386905" cy="386905"/>
                <a:chOff x="4993481" y="3548062"/>
                <a:chExt cx="386905" cy="386905"/>
              </a:xfrm>
            </p:grpSpPr>
            <p:sp>
              <p:nvSpPr>
                <p:cNvPr id="2621" name="Google Shape;2621;p38"/>
                <p:cNvSpPr/>
                <p:nvPr/>
              </p:nvSpPr>
              <p:spPr>
                <a:xfrm>
                  <a:off x="5023294" y="37266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2" name="Google Shape;2622;p38"/>
                <p:cNvSpPr/>
                <p:nvPr/>
              </p:nvSpPr>
              <p:spPr>
                <a:xfrm>
                  <a:off x="5291137" y="37266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3" name="Google Shape;2623;p38"/>
                <p:cNvSpPr/>
                <p:nvPr/>
              </p:nvSpPr>
              <p:spPr>
                <a:xfrm>
                  <a:off x="5350668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4" name="Google Shape;2624;p38"/>
                <p:cNvSpPr/>
                <p:nvPr/>
              </p:nvSpPr>
              <p:spPr>
                <a:xfrm>
                  <a:off x="5172075" y="35480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5" name="Google Shape;2625;p38"/>
                <p:cNvSpPr/>
                <p:nvPr/>
              </p:nvSpPr>
              <p:spPr>
                <a:xfrm>
                  <a:off x="5172075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6" name="Google Shape;2626;p38"/>
                <p:cNvSpPr/>
                <p:nvPr/>
              </p:nvSpPr>
              <p:spPr>
                <a:xfrm>
                  <a:off x="4993481" y="37266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7" name="Google Shape;2627;p38"/>
                <p:cNvSpPr/>
                <p:nvPr/>
              </p:nvSpPr>
              <p:spPr>
                <a:xfrm>
                  <a:off x="5172075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FBB03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8" name="Google Shape;2628;p38"/>
                <p:cNvSpPr/>
                <p:nvPr/>
              </p:nvSpPr>
              <p:spPr>
                <a:xfrm>
                  <a:off x="5172075" y="3577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9" name="Google Shape;2629;p38"/>
                <p:cNvSpPr/>
                <p:nvPr/>
              </p:nvSpPr>
              <p:spPr>
                <a:xfrm>
                  <a:off x="5172075" y="38457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0" name="Google Shape;2630;p38"/>
                <p:cNvSpPr/>
                <p:nvPr/>
              </p:nvSpPr>
              <p:spPr>
                <a:xfrm>
                  <a:off x="5082730" y="36968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1" name="Google Shape;2631;p38"/>
                <p:cNvSpPr/>
                <p:nvPr/>
              </p:nvSpPr>
              <p:spPr>
                <a:xfrm>
                  <a:off x="5082730" y="37564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2" name="Google Shape;2632;p38"/>
                <p:cNvSpPr/>
                <p:nvPr/>
              </p:nvSpPr>
              <p:spPr>
                <a:xfrm>
                  <a:off x="5231606" y="36968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3" name="Google Shape;2633;p38"/>
                <p:cNvSpPr/>
                <p:nvPr/>
              </p:nvSpPr>
              <p:spPr>
                <a:xfrm>
                  <a:off x="5231606" y="37564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4" name="Google Shape;2634;p38"/>
                <p:cNvSpPr/>
                <p:nvPr/>
              </p:nvSpPr>
              <p:spPr>
                <a:xfrm>
                  <a:off x="5142357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5" name="Google Shape;2635;p38"/>
                <p:cNvSpPr/>
                <p:nvPr/>
              </p:nvSpPr>
              <p:spPr>
                <a:xfrm>
                  <a:off x="5142357" y="37861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6" name="Google Shape;2636;p38"/>
                <p:cNvSpPr/>
                <p:nvPr/>
              </p:nvSpPr>
              <p:spPr>
                <a:xfrm>
                  <a:off x="5201793" y="3637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7" name="Google Shape;2637;p38"/>
                <p:cNvSpPr/>
                <p:nvPr/>
              </p:nvSpPr>
              <p:spPr>
                <a:xfrm>
                  <a:off x="5082730" y="3637406"/>
                  <a:ext cx="208406" cy="208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6" h="208311" extrusionOk="0">
                      <a:moveTo>
                        <a:pt x="208407" y="89249"/>
                      </a:moveTo>
                      <a:lnTo>
                        <a:pt x="208407" y="119063"/>
                      </a:lnTo>
                      <a:lnTo>
                        <a:pt x="148876" y="119063"/>
                      </a:lnTo>
                      <a:lnTo>
                        <a:pt x="148876" y="148780"/>
                      </a:lnTo>
                      <a:lnTo>
                        <a:pt x="119062" y="148780"/>
                      </a:lnTo>
                      <a:lnTo>
                        <a:pt x="119062" y="208312"/>
                      </a:lnTo>
                      <a:lnTo>
                        <a:pt x="89344" y="208312"/>
                      </a:lnTo>
                      <a:lnTo>
                        <a:pt x="89344" y="148780"/>
                      </a:lnTo>
                      <a:lnTo>
                        <a:pt x="59626" y="148780"/>
                      </a:lnTo>
                      <a:lnTo>
                        <a:pt x="59626" y="119063"/>
                      </a:lnTo>
                      <a:lnTo>
                        <a:pt x="0" y="119063"/>
                      </a:lnTo>
                      <a:lnTo>
                        <a:pt x="0" y="89249"/>
                      </a:lnTo>
                      <a:lnTo>
                        <a:pt x="59626" y="89249"/>
                      </a:lnTo>
                      <a:lnTo>
                        <a:pt x="59626" y="59436"/>
                      </a:lnTo>
                      <a:lnTo>
                        <a:pt x="89344" y="59436"/>
                      </a:lnTo>
                      <a:lnTo>
                        <a:pt x="89344" y="0"/>
                      </a:lnTo>
                      <a:lnTo>
                        <a:pt x="119062" y="0"/>
                      </a:lnTo>
                      <a:lnTo>
                        <a:pt x="119062" y="59436"/>
                      </a:lnTo>
                      <a:lnTo>
                        <a:pt x="148876" y="59436"/>
                      </a:lnTo>
                      <a:lnTo>
                        <a:pt x="148876" y="89249"/>
                      </a:lnTo>
                      <a:lnTo>
                        <a:pt x="208407" y="892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8" name="Google Shape;2638;p38"/>
                <p:cNvSpPr/>
                <p:nvPr/>
              </p:nvSpPr>
              <p:spPr>
                <a:xfrm>
                  <a:off x="5201793" y="378618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9" name="Google Shape;2639;p38"/>
                <p:cNvSpPr/>
                <p:nvPr/>
              </p:nvSpPr>
              <p:spPr>
                <a:xfrm>
                  <a:off x="5142357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0" name="Google Shape;2640;p38"/>
                <p:cNvSpPr/>
                <p:nvPr/>
              </p:nvSpPr>
              <p:spPr>
                <a:xfrm>
                  <a:off x="5201793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1" name="Google Shape;2641;p38"/>
                <p:cNvSpPr/>
                <p:nvPr/>
              </p:nvSpPr>
              <p:spPr>
                <a:xfrm>
                  <a:off x="5201793" y="37564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2" name="Google Shape;2642;p38"/>
                <p:cNvSpPr/>
                <p:nvPr/>
              </p:nvSpPr>
              <p:spPr>
                <a:xfrm>
                  <a:off x="5142357" y="37564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43" name="Google Shape;2643;p38"/>
              <p:cNvGrpSpPr/>
              <p:nvPr/>
            </p:nvGrpSpPr>
            <p:grpSpPr>
              <a:xfrm>
                <a:off x="5797105" y="4708969"/>
                <a:ext cx="148781" cy="148780"/>
                <a:chOff x="5797105" y="4708969"/>
                <a:chExt cx="148781" cy="148780"/>
              </a:xfrm>
            </p:grpSpPr>
            <p:sp>
              <p:nvSpPr>
                <p:cNvPr id="2644" name="Google Shape;2644;p38"/>
                <p:cNvSpPr/>
                <p:nvPr/>
              </p:nvSpPr>
              <p:spPr>
                <a:xfrm>
                  <a:off x="5856732" y="4738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5" name="Google Shape;2645;p38"/>
                <p:cNvSpPr/>
                <p:nvPr/>
              </p:nvSpPr>
              <p:spPr>
                <a:xfrm>
                  <a:off x="5856732" y="4798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6" name="Google Shape;2646;p38"/>
                <p:cNvSpPr/>
                <p:nvPr/>
              </p:nvSpPr>
              <p:spPr>
                <a:xfrm>
                  <a:off x="5826918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7" name="Google Shape;2647;p38"/>
                <p:cNvSpPr/>
                <p:nvPr/>
              </p:nvSpPr>
              <p:spPr>
                <a:xfrm>
                  <a:off x="5856732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8" name="Google Shape;2648;p38"/>
                <p:cNvSpPr/>
                <p:nvPr/>
              </p:nvSpPr>
              <p:spPr>
                <a:xfrm>
                  <a:off x="5886450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9" name="Google Shape;2649;p38"/>
                <p:cNvSpPr/>
                <p:nvPr/>
              </p:nvSpPr>
              <p:spPr>
                <a:xfrm>
                  <a:off x="5856732" y="4708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0" name="Google Shape;2650;p38"/>
                <p:cNvSpPr/>
                <p:nvPr/>
              </p:nvSpPr>
              <p:spPr>
                <a:xfrm>
                  <a:off x="5916168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1" name="Google Shape;2651;p38"/>
                <p:cNvSpPr/>
                <p:nvPr/>
              </p:nvSpPr>
              <p:spPr>
                <a:xfrm>
                  <a:off x="5797105" y="4768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2" name="Google Shape;2652;p38"/>
                <p:cNvSpPr/>
                <p:nvPr/>
              </p:nvSpPr>
              <p:spPr>
                <a:xfrm>
                  <a:off x="5856732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53" name="Google Shape;2653;p38"/>
              <p:cNvGrpSpPr/>
              <p:nvPr/>
            </p:nvGrpSpPr>
            <p:grpSpPr>
              <a:xfrm>
                <a:off x="5201793" y="4976812"/>
                <a:ext cx="148780" cy="148780"/>
                <a:chOff x="5201793" y="4976812"/>
                <a:chExt cx="148780" cy="148780"/>
              </a:xfrm>
            </p:grpSpPr>
            <p:sp>
              <p:nvSpPr>
                <p:cNvPr id="2654" name="Google Shape;2654;p38"/>
                <p:cNvSpPr/>
                <p:nvPr/>
              </p:nvSpPr>
              <p:spPr>
                <a:xfrm>
                  <a:off x="5261419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5" name="Google Shape;2655;p38"/>
                <p:cNvSpPr/>
                <p:nvPr/>
              </p:nvSpPr>
              <p:spPr>
                <a:xfrm>
                  <a:off x="5261419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6" name="Google Shape;2656;p38"/>
                <p:cNvSpPr/>
                <p:nvPr/>
              </p:nvSpPr>
              <p:spPr>
                <a:xfrm>
                  <a:off x="5231606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7" name="Google Shape;2657;p38"/>
                <p:cNvSpPr/>
                <p:nvPr/>
              </p:nvSpPr>
              <p:spPr>
                <a:xfrm>
                  <a:off x="5261419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8" name="Google Shape;2658;p38"/>
                <p:cNvSpPr/>
                <p:nvPr/>
              </p:nvSpPr>
              <p:spPr>
                <a:xfrm>
                  <a:off x="5291137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9" name="Google Shape;2659;p38"/>
                <p:cNvSpPr/>
                <p:nvPr/>
              </p:nvSpPr>
              <p:spPr>
                <a:xfrm>
                  <a:off x="5261419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0" name="Google Shape;2660;p38"/>
                <p:cNvSpPr/>
                <p:nvPr/>
              </p:nvSpPr>
              <p:spPr>
                <a:xfrm>
                  <a:off x="5320855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1" name="Google Shape;2661;p38"/>
                <p:cNvSpPr/>
                <p:nvPr/>
              </p:nvSpPr>
              <p:spPr>
                <a:xfrm>
                  <a:off x="5201793" y="50363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2" name="Google Shape;2662;p38"/>
                <p:cNvSpPr/>
                <p:nvPr/>
              </p:nvSpPr>
              <p:spPr>
                <a:xfrm>
                  <a:off x="5261419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63" name="Google Shape;2663;p38"/>
              <p:cNvGrpSpPr/>
              <p:nvPr/>
            </p:nvGrpSpPr>
            <p:grpSpPr>
              <a:xfrm>
                <a:off x="4874418" y="3786187"/>
                <a:ext cx="148781" cy="148780"/>
                <a:chOff x="4874418" y="3786187"/>
                <a:chExt cx="148781" cy="148780"/>
              </a:xfrm>
            </p:grpSpPr>
            <p:sp>
              <p:nvSpPr>
                <p:cNvPr id="2664" name="Google Shape;2664;p38"/>
                <p:cNvSpPr/>
                <p:nvPr/>
              </p:nvSpPr>
              <p:spPr>
                <a:xfrm>
                  <a:off x="4933950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5" name="Google Shape;2665;p38"/>
                <p:cNvSpPr/>
                <p:nvPr/>
              </p:nvSpPr>
              <p:spPr>
                <a:xfrm>
                  <a:off x="4933950" y="38755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6" name="Google Shape;2666;p38"/>
                <p:cNvSpPr/>
                <p:nvPr/>
              </p:nvSpPr>
              <p:spPr>
                <a:xfrm>
                  <a:off x="4904232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7" name="Google Shape;2667;p38"/>
                <p:cNvSpPr/>
                <p:nvPr/>
              </p:nvSpPr>
              <p:spPr>
                <a:xfrm>
                  <a:off x="4933950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8" name="Google Shape;2668;p38"/>
                <p:cNvSpPr/>
                <p:nvPr/>
              </p:nvSpPr>
              <p:spPr>
                <a:xfrm>
                  <a:off x="4963668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9" name="Google Shape;2669;p38"/>
                <p:cNvSpPr/>
                <p:nvPr/>
              </p:nvSpPr>
              <p:spPr>
                <a:xfrm>
                  <a:off x="4933950" y="37861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0" name="Google Shape;2670;p38"/>
                <p:cNvSpPr/>
                <p:nvPr/>
              </p:nvSpPr>
              <p:spPr>
                <a:xfrm>
                  <a:off x="4993481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1" name="Google Shape;2671;p38"/>
                <p:cNvSpPr/>
                <p:nvPr/>
              </p:nvSpPr>
              <p:spPr>
                <a:xfrm>
                  <a:off x="4874418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2" name="Google Shape;2672;p38"/>
                <p:cNvSpPr/>
                <p:nvPr/>
              </p:nvSpPr>
              <p:spPr>
                <a:xfrm>
                  <a:off x="4933950" y="3905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73" name="Google Shape;2673;p38"/>
              <p:cNvGrpSpPr/>
              <p:nvPr/>
            </p:nvGrpSpPr>
            <p:grpSpPr>
              <a:xfrm>
                <a:off x="4338637" y="4054030"/>
                <a:ext cx="148780" cy="148780"/>
                <a:chOff x="4338637" y="4054030"/>
                <a:chExt cx="148780" cy="148780"/>
              </a:xfrm>
            </p:grpSpPr>
            <p:sp>
              <p:nvSpPr>
                <p:cNvPr id="2674" name="Google Shape;2674;p38"/>
                <p:cNvSpPr/>
                <p:nvPr/>
              </p:nvSpPr>
              <p:spPr>
                <a:xfrm>
                  <a:off x="4398168" y="4083843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5" name="Google Shape;2675;p38"/>
                <p:cNvSpPr/>
                <p:nvPr/>
              </p:nvSpPr>
              <p:spPr>
                <a:xfrm>
                  <a:off x="4398168" y="4143374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6" name="Google Shape;2676;p38"/>
                <p:cNvSpPr/>
                <p:nvPr/>
              </p:nvSpPr>
              <p:spPr>
                <a:xfrm>
                  <a:off x="4368355" y="4113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7" name="Google Shape;2677;p38"/>
                <p:cNvSpPr/>
                <p:nvPr/>
              </p:nvSpPr>
              <p:spPr>
                <a:xfrm>
                  <a:off x="4398168" y="4113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8" name="Google Shape;2678;p38"/>
                <p:cNvSpPr/>
                <p:nvPr/>
              </p:nvSpPr>
              <p:spPr>
                <a:xfrm>
                  <a:off x="4427982" y="4113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9" name="Google Shape;2679;p38"/>
                <p:cNvSpPr/>
                <p:nvPr/>
              </p:nvSpPr>
              <p:spPr>
                <a:xfrm>
                  <a:off x="4398168" y="4054030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80" name="Google Shape;2680;p38"/>
                <p:cNvSpPr/>
                <p:nvPr/>
              </p:nvSpPr>
              <p:spPr>
                <a:xfrm>
                  <a:off x="4457700" y="4113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81" name="Google Shape;2681;p38"/>
                <p:cNvSpPr/>
                <p:nvPr/>
              </p:nvSpPr>
              <p:spPr>
                <a:xfrm>
                  <a:off x="4338637" y="4113656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82" name="Google Shape;2682;p38"/>
                <p:cNvSpPr/>
                <p:nvPr/>
              </p:nvSpPr>
              <p:spPr>
                <a:xfrm>
                  <a:off x="4398168" y="4173092"/>
                  <a:ext cx="29717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7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83" name="Google Shape;2683;p38"/>
              <p:cNvGrpSpPr/>
              <p:nvPr/>
            </p:nvGrpSpPr>
            <p:grpSpPr>
              <a:xfrm>
                <a:off x="5291137" y="3518344"/>
                <a:ext cx="654749" cy="1696593"/>
                <a:chOff x="5291137" y="3518344"/>
                <a:chExt cx="654749" cy="1696593"/>
              </a:xfrm>
            </p:grpSpPr>
            <p:grpSp>
              <p:nvGrpSpPr>
                <p:cNvPr id="2684" name="Google Shape;2684;p38"/>
                <p:cNvGrpSpPr/>
                <p:nvPr/>
              </p:nvGrpSpPr>
              <p:grpSpPr>
                <a:xfrm>
                  <a:off x="5291137" y="3518344"/>
                  <a:ext cx="505968" cy="1279779"/>
                  <a:chOff x="5291137" y="3518344"/>
                  <a:chExt cx="505968" cy="1279779"/>
                </a:xfrm>
              </p:grpSpPr>
              <p:sp>
                <p:nvSpPr>
                  <p:cNvPr id="2685" name="Google Shape;2685;p38"/>
                  <p:cNvSpPr/>
                  <p:nvPr/>
                </p:nvSpPr>
                <p:spPr>
                  <a:xfrm>
                    <a:off x="5618607" y="351834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6" name="Google Shape;2686;p38"/>
                  <p:cNvSpPr/>
                  <p:nvPr/>
                </p:nvSpPr>
                <p:spPr>
                  <a:xfrm>
                    <a:off x="5678043" y="354806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7" name="Google Shape;2687;p38"/>
                  <p:cNvSpPr/>
                  <p:nvPr/>
                </p:nvSpPr>
                <p:spPr>
                  <a:xfrm>
                    <a:off x="5737669" y="3577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8" name="Google Shape;2688;p38"/>
                  <p:cNvSpPr/>
                  <p:nvPr/>
                </p:nvSpPr>
                <p:spPr>
                  <a:xfrm>
                    <a:off x="5767387" y="3607593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9" name="Google Shape;2689;p38"/>
                  <p:cNvSpPr/>
                  <p:nvPr/>
                </p:nvSpPr>
                <p:spPr>
                  <a:xfrm>
                    <a:off x="5499544" y="3607593"/>
                    <a:ext cx="29718" cy="3274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327469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327470"/>
                        </a:lnTo>
                        <a:lnTo>
                          <a:pt x="0" y="32747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0" name="Google Shape;2690;p38"/>
                  <p:cNvSpPr/>
                  <p:nvPr/>
                </p:nvSpPr>
                <p:spPr>
                  <a:xfrm>
                    <a:off x="5469731" y="3934967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1" name="Google Shape;2691;p38"/>
                  <p:cNvSpPr/>
                  <p:nvPr/>
                </p:nvSpPr>
                <p:spPr>
                  <a:xfrm>
                    <a:off x="5439918" y="4024312"/>
                    <a:ext cx="29718" cy="17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78593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78594"/>
                        </a:lnTo>
                        <a:lnTo>
                          <a:pt x="0" y="17859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2" name="Google Shape;2692;p38"/>
                  <p:cNvSpPr/>
                  <p:nvPr/>
                </p:nvSpPr>
                <p:spPr>
                  <a:xfrm>
                    <a:off x="5469731" y="4202905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3" name="Google Shape;2693;p38"/>
                  <p:cNvSpPr/>
                  <p:nvPr/>
                </p:nvSpPr>
                <p:spPr>
                  <a:xfrm>
                    <a:off x="5737669" y="3696842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4" name="Google Shape;2694;p38"/>
                  <p:cNvSpPr/>
                  <p:nvPr/>
                </p:nvSpPr>
                <p:spPr>
                  <a:xfrm>
                    <a:off x="5707856" y="3786187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5" name="Google Shape;2695;p38"/>
                  <p:cNvSpPr/>
                  <p:nvPr/>
                </p:nvSpPr>
                <p:spPr>
                  <a:xfrm>
                    <a:off x="5558980" y="3548062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6" name="Google Shape;2696;p38"/>
                  <p:cNvSpPr/>
                  <p:nvPr/>
                </p:nvSpPr>
                <p:spPr>
                  <a:xfrm>
                    <a:off x="5529262" y="35777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7" name="Google Shape;2697;p38"/>
                  <p:cNvSpPr/>
                  <p:nvPr/>
                </p:nvSpPr>
                <p:spPr>
                  <a:xfrm>
                    <a:off x="5529262" y="44708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8" name="Google Shape;2698;p38"/>
                  <p:cNvSpPr/>
                  <p:nvPr/>
                </p:nvSpPr>
                <p:spPr>
                  <a:xfrm>
                    <a:off x="5618607" y="473868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9" name="Google Shape;2699;p38"/>
                  <p:cNvSpPr/>
                  <p:nvPr/>
                </p:nvSpPr>
                <p:spPr>
                  <a:xfrm>
                    <a:off x="5648325" y="476840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0" name="Google Shape;2700;p38"/>
                  <p:cNvSpPr/>
                  <p:nvPr/>
                </p:nvSpPr>
                <p:spPr>
                  <a:xfrm>
                    <a:off x="5678043" y="4679155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1" name="Google Shape;2701;p38"/>
                  <p:cNvSpPr/>
                  <p:nvPr/>
                </p:nvSpPr>
                <p:spPr>
                  <a:xfrm>
                    <a:off x="5707856" y="4530280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2" name="Google Shape;2702;p38"/>
                  <p:cNvSpPr/>
                  <p:nvPr/>
                </p:nvSpPr>
                <p:spPr>
                  <a:xfrm>
                    <a:off x="5737669" y="4321968"/>
                    <a:ext cx="29718" cy="208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08406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08407"/>
                        </a:lnTo>
                        <a:lnTo>
                          <a:pt x="0" y="208407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3" name="Google Shape;2703;p38"/>
                  <p:cNvSpPr/>
                  <p:nvPr/>
                </p:nvSpPr>
                <p:spPr>
                  <a:xfrm>
                    <a:off x="5767387" y="4143374"/>
                    <a:ext cx="29718" cy="1785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78593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78594"/>
                        </a:lnTo>
                        <a:lnTo>
                          <a:pt x="0" y="178594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4" name="Google Shape;2704;p38"/>
                  <p:cNvSpPr/>
                  <p:nvPr/>
                </p:nvSpPr>
                <p:spPr>
                  <a:xfrm>
                    <a:off x="5737669" y="4054030"/>
                    <a:ext cx="29718" cy="89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89344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89345"/>
                        </a:lnTo>
                        <a:lnTo>
                          <a:pt x="0" y="89345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5" name="Google Shape;2705;p38"/>
                  <p:cNvSpPr/>
                  <p:nvPr/>
                </p:nvSpPr>
                <p:spPr>
                  <a:xfrm>
                    <a:off x="5707856" y="3934967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2"/>
                        </a:lnTo>
                        <a:lnTo>
                          <a:pt x="0" y="119062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6" name="Google Shape;2706;p38"/>
                  <p:cNvSpPr/>
                  <p:nvPr/>
                </p:nvSpPr>
                <p:spPr>
                  <a:xfrm>
                    <a:off x="5678043" y="3875531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7" name="Google Shape;2707;p38"/>
                  <p:cNvSpPr/>
                  <p:nvPr/>
                </p:nvSpPr>
                <p:spPr>
                  <a:xfrm>
                    <a:off x="5558980" y="4262437"/>
                    <a:ext cx="29718" cy="2084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08406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08407"/>
                        </a:lnTo>
                        <a:lnTo>
                          <a:pt x="0" y="208407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8" name="Google Shape;2708;p38"/>
                  <p:cNvSpPr/>
                  <p:nvPr/>
                </p:nvSpPr>
                <p:spPr>
                  <a:xfrm>
                    <a:off x="5588793" y="423271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9" name="Google Shape;2709;p38"/>
                  <p:cNvSpPr/>
                  <p:nvPr/>
                </p:nvSpPr>
                <p:spPr>
                  <a:xfrm>
                    <a:off x="5588793" y="417309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0" name="Google Shape;2710;p38"/>
                  <p:cNvSpPr/>
                  <p:nvPr/>
                </p:nvSpPr>
                <p:spPr>
                  <a:xfrm>
                    <a:off x="5618607" y="4262437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1" name="Google Shape;2711;p38"/>
                  <p:cNvSpPr/>
                  <p:nvPr/>
                </p:nvSpPr>
                <p:spPr>
                  <a:xfrm>
                    <a:off x="5648325" y="4381499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2" name="Google Shape;2712;p38"/>
                  <p:cNvSpPr/>
                  <p:nvPr/>
                </p:nvSpPr>
                <p:spPr>
                  <a:xfrm>
                    <a:off x="5618607" y="4500562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3" name="Google Shape;2713;p38"/>
                  <p:cNvSpPr/>
                  <p:nvPr/>
                </p:nvSpPr>
                <p:spPr>
                  <a:xfrm>
                    <a:off x="5558980" y="45005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4" name="Google Shape;2714;p38"/>
                  <p:cNvSpPr/>
                  <p:nvPr/>
                </p:nvSpPr>
                <p:spPr>
                  <a:xfrm>
                    <a:off x="5439918" y="447084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5" name="Google Shape;2715;p38"/>
                  <p:cNvSpPr/>
                  <p:nvPr/>
                </p:nvSpPr>
                <p:spPr>
                  <a:xfrm>
                    <a:off x="5469731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6" name="Google Shape;2716;p38"/>
                  <p:cNvSpPr/>
                  <p:nvPr/>
                </p:nvSpPr>
                <p:spPr>
                  <a:xfrm>
                    <a:off x="5439918" y="4321968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7" name="Google Shape;2717;p38"/>
                  <p:cNvSpPr/>
                  <p:nvPr/>
                </p:nvSpPr>
                <p:spPr>
                  <a:xfrm>
                    <a:off x="5350668" y="438149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8" name="Google Shape;2718;p38"/>
                  <p:cNvSpPr/>
                  <p:nvPr/>
                </p:nvSpPr>
                <p:spPr>
                  <a:xfrm>
                    <a:off x="5380482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9" name="Google Shape;2719;p38"/>
                  <p:cNvSpPr/>
                  <p:nvPr/>
                </p:nvSpPr>
                <p:spPr>
                  <a:xfrm>
                    <a:off x="5410200" y="4411217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0" name="Google Shape;2720;p38"/>
                  <p:cNvSpPr/>
                  <p:nvPr/>
                </p:nvSpPr>
                <p:spPr>
                  <a:xfrm>
                    <a:off x="5291137" y="444103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1" name="Google Shape;2721;p38"/>
                  <p:cNvSpPr/>
                  <p:nvPr/>
                </p:nvSpPr>
                <p:spPr>
                  <a:xfrm>
                    <a:off x="5320855" y="4470844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2" name="Google Shape;2722;p38"/>
                  <p:cNvSpPr/>
                  <p:nvPr/>
                </p:nvSpPr>
                <p:spPr>
                  <a:xfrm>
                    <a:off x="5380482" y="4351781"/>
                    <a:ext cx="59531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31" h="29718" extrusionOk="0">
                        <a:moveTo>
                          <a:pt x="0" y="0"/>
                        </a:moveTo>
                        <a:lnTo>
                          <a:pt x="59531" y="0"/>
                        </a:lnTo>
                        <a:lnTo>
                          <a:pt x="59531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3" name="Google Shape;2723;p38"/>
                  <p:cNvSpPr/>
                  <p:nvPr/>
                </p:nvSpPr>
                <p:spPr>
                  <a:xfrm>
                    <a:off x="5320855" y="4351781"/>
                    <a:ext cx="148875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875" h="119062" extrusionOk="0">
                        <a:moveTo>
                          <a:pt x="0" y="119063"/>
                        </a:moveTo>
                        <a:lnTo>
                          <a:pt x="0" y="89249"/>
                        </a:lnTo>
                        <a:lnTo>
                          <a:pt x="29813" y="89249"/>
                        </a:lnTo>
                        <a:lnTo>
                          <a:pt x="29813" y="59436"/>
                        </a:lnTo>
                        <a:lnTo>
                          <a:pt x="59627" y="59436"/>
                        </a:lnTo>
                        <a:lnTo>
                          <a:pt x="59627" y="29718"/>
                        </a:lnTo>
                        <a:lnTo>
                          <a:pt x="119063" y="29718"/>
                        </a:lnTo>
                        <a:lnTo>
                          <a:pt x="119063" y="0"/>
                        </a:lnTo>
                        <a:lnTo>
                          <a:pt x="148876" y="0"/>
                        </a:lnTo>
                        <a:lnTo>
                          <a:pt x="148876" y="59436"/>
                        </a:lnTo>
                        <a:lnTo>
                          <a:pt x="89345" y="59436"/>
                        </a:lnTo>
                        <a:lnTo>
                          <a:pt x="89345" y="89249"/>
                        </a:lnTo>
                        <a:lnTo>
                          <a:pt x="59627" y="89249"/>
                        </a:lnTo>
                        <a:lnTo>
                          <a:pt x="59627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4" name="Google Shape;2724;p38"/>
                  <p:cNvSpPr/>
                  <p:nvPr/>
                </p:nvSpPr>
                <p:spPr>
                  <a:xfrm>
                    <a:off x="5320855" y="4411217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5" name="Google Shape;2725;p38"/>
                  <p:cNvSpPr/>
                  <p:nvPr/>
                </p:nvSpPr>
                <p:spPr>
                  <a:xfrm>
                    <a:off x="5410200" y="45005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6" name="Google Shape;2726;p38"/>
                  <p:cNvSpPr/>
                  <p:nvPr/>
                </p:nvSpPr>
                <p:spPr>
                  <a:xfrm>
                    <a:off x="5380482" y="45302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7" name="Google Shape;2727;p38"/>
                  <p:cNvSpPr/>
                  <p:nvPr/>
                </p:nvSpPr>
                <p:spPr>
                  <a:xfrm>
                    <a:off x="5350668" y="4560093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8" name="Google Shape;2728;p38"/>
                  <p:cNvSpPr/>
                  <p:nvPr/>
                </p:nvSpPr>
                <p:spPr>
                  <a:xfrm>
                    <a:off x="5529262" y="45302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9" name="Google Shape;2729;p38"/>
                  <p:cNvSpPr/>
                  <p:nvPr/>
                </p:nvSpPr>
                <p:spPr>
                  <a:xfrm>
                    <a:off x="5499544" y="456009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0" name="Google Shape;2730;p38"/>
                  <p:cNvSpPr/>
                  <p:nvPr/>
                </p:nvSpPr>
                <p:spPr>
                  <a:xfrm>
                    <a:off x="5469731" y="458990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1" name="Google Shape;2731;p38"/>
                  <p:cNvSpPr/>
                  <p:nvPr/>
                </p:nvSpPr>
                <p:spPr>
                  <a:xfrm>
                    <a:off x="5439918" y="461962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2" name="Google Shape;2732;p38"/>
                  <p:cNvSpPr/>
                  <p:nvPr/>
                </p:nvSpPr>
                <p:spPr>
                  <a:xfrm>
                    <a:off x="5410200" y="4649342"/>
                    <a:ext cx="29718" cy="59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59531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59531"/>
                        </a:lnTo>
                        <a:lnTo>
                          <a:pt x="0" y="5953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3" name="Google Shape;2733;p38"/>
                  <p:cNvSpPr/>
                  <p:nvPr/>
                </p:nvSpPr>
                <p:spPr>
                  <a:xfrm>
                    <a:off x="5439918" y="4708969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4" name="Google Shape;2734;p38"/>
                  <p:cNvSpPr/>
                  <p:nvPr/>
                </p:nvSpPr>
                <p:spPr>
                  <a:xfrm>
                    <a:off x="5380482" y="461962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5" name="Google Shape;2735;p38"/>
                  <p:cNvSpPr/>
                  <p:nvPr/>
                </p:nvSpPr>
                <p:spPr>
                  <a:xfrm>
                    <a:off x="5410200" y="458990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6" name="Google Shape;2736;p38"/>
                  <p:cNvSpPr/>
                  <p:nvPr/>
                </p:nvSpPr>
                <p:spPr>
                  <a:xfrm>
                    <a:off x="5439918" y="4560093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7" name="Google Shape;2737;p38"/>
                  <p:cNvSpPr/>
                  <p:nvPr/>
                </p:nvSpPr>
                <p:spPr>
                  <a:xfrm>
                    <a:off x="5469731" y="4530280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8" name="Google Shape;2738;p38"/>
                  <p:cNvSpPr/>
                  <p:nvPr/>
                </p:nvSpPr>
                <p:spPr>
                  <a:xfrm>
                    <a:off x="5380482" y="4470844"/>
                    <a:ext cx="148780" cy="148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780" h="148780" extrusionOk="0">
                        <a:moveTo>
                          <a:pt x="0" y="148780"/>
                        </a:moveTo>
                        <a:lnTo>
                          <a:pt x="0" y="89249"/>
                        </a:lnTo>
                        <a:lnTo>
                          <a:pt x="29718" y="89249"/>
                        </a:lnTo>
                        <a:lnTo>
                          <a:pt x="29718" y="59436"/>
                        </a:lnTo>
                        <a:lnTo>
                          <a:pt x="59436" y="59436"/>
                        </a:lnTo>
                        <a:lnTo>
                          <a:pt x="59436" y="29718"/>
                        </a:lnTo>
                        <a:lnTo>
                          <a:pt x="89249" y="29718"/>
                        </a:lnTo>
                        <a:lnTo>
                          <a:pt x="89249" y="0"/>
                        </a:lnTo>
                        <a:lnTo>
                          <a:pt x="148780" y="0"/>
                        </a:lnTo>
                        <a:lnTo>
                          <a:pt x="148780" y="29718"/>
                        </a:lnTo>
                        <a:lnTo>
                          <a:pt x="119063" y="29718"/>
                        </a:lnTo>
                        <a:lnTo>
                          <a:pt x="119063" y="59436"/>
                        </a:lnTo>
                        <a:lnTo>
                          <a:pt x="89249" y="59436"/>
                        </a:lnTo>
                        <a:lnTo>
                          <a:pt x="89249" y="89249"/>
                        </a:lnTo>
                        <a:lnTo>
                          <a:pt x="59436" y="89249"/>
                        </a:lnTo>
                        <a:lnTo>
                          <a:pt x="59436" y="119063"/>
                        </a:lnTo>
                        <a:lnTo>
                          <a:pt x="29718" y="119063"/>
                        </a:lnTo>
                        <a:lnTo>
                          <a:pt x="29718" y="148780"/>
                        </a:lnTo>
                        <a:lnTo>
                          <a:pt x="0" y="14878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9" name="Google Shape;2739;p38"/>
                  <p:cNvSpPr/>
                  <p:nvPr/>
                </p:nvSpPr>
                <p:spPr>
                  <a:xfrm>
                    <a:off x="5499544" y="450056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0" name="Google Shape;2740;p38"/>
                  <p:cNvSpPr/>
                  <p:nvPr/>
                </p:nvSpPr>
                <p:spPr>
                  <a:xfrm>
                    <a:off x="5469731" y="4679155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1" name="Google Shape;2741;p38"/>
                  <p:cNvSpPr/>
                  <p:nvPr/>
                </p:nvSpPr>
                <p:spPr>
                  <a:xfrm>
                    <a:off x="5499544" y="4649342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2" name="Google Shape;2742;p38"/>
                  <p:cNvSpPr/>
                  <p:nvPr/>
                </p:nvSpPr>
                <p:spPr>
                  <a:xfrm>
                    <a:off x="5529262" y="4619624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3" name="Google Shape;2743;p38"/>
                  <p:cNvSpPr/>
                  <p:nvPr/>
                </p:nvSpPr>
                <p:spPr>
                  <a:xfrm>
                    <a:off x="5558980" y="4589906"/>
                    <a:ext cx="29718" cy="297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29718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29718"/>
                        </a:lnTo>
                        <a:lnTo>
                          <a:pt x="0" y="29718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4" name="Google Shape;2744;p38"/>
                  <p:cNvSpPr/>
                  <p:nvPr/>
                </p:nvSpPr>
                <p:spPr>
                  <a:xfrm>
                    <a:off x="5469731" y="3548062"/>
                    <a:ext cx="297656" cy="12203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656" h="1220342" extrusionOk="0">
                        <a:moveTo>
                          <a:pt x="0" y="654844"/>
                        </a:moveTo>
                        <a:lnTo>
                          <a:pt x="0" y="476250"/>
                        </a:lnTo>
                        <a:lnTo>
                          <a:pt x="29813" y="476250"/>
                        </a:lnTo>
                        <a:lnTo>
                          <a:pt x="29813" y="386905"/>
                        </a:lnTo>
                        <a:lnTo>
                          <a:pt x="59531" y="386905"/>
                        </a:lnTo>
                        <a:lnTo>
                          <a:pt x="59531" y="59531"/>
                        </a:lnTo>
                        <a:lnTo>
                          <a:pt x="89249" y="59531"/>
                        </a:lnTo>
                        <a:lnTo>
                          <a:pt x="89249" y="29718"/>
                        </a:lnTo>
                        <a:lnTo>
                          <a:pt x="148876" y="29718"/>
                        </a:lnTo>
                        <a:lnTo>
                          <a:pt x="148876" y="0"/>
                        </a:lnTo>
                        <a:lnTo>
                          <a:pt x="208312" y="0"/>
                        </a:lnTo>
                        <a:lnTo>
                          <a:pt x="208312" y="29718"/>
                        </a:lnTo>
                        <a:lnTo>
                          <a:pt x="267938" y="29718"/>
                        </a:lnTo>
                        <a:lnTo>
                          <a:pt x="267938" y="59531"/>
                        </a:lnTo>
                        <a:lnTo>
                          <a:pt x="297656" y="59531"/>
                        </a:lnTo>
                        <a:lnTo>
                          <a:pt x="297656" y="148780"/>
                        </a:lnTo>
                        <a:lnTo>
                          <a:pt x="267938" y="148780"/>
                        </a:lnTo>
                        <a:lnTo>
                          <a:pt x="267938" y="238125"/>
                        </a:lnTo>
                        <a:lnTo>
                          <a:pt x="238125" y="238125"/>
                        </a:lnTo>
                        <a:lnTo>
                          <a:pt x="238125" y="327470"/>
                        </a:lnTo>
                        <a:lnTo>
                          <a:pt x="208312" y="327470"/>
                        </a:lnTo>
                        <a:lnTo>
                          <a:pt x="208312" y="386905"/>
                        </a:lnTo>
                        <a:lnTo>
                          <a:pt x="238125" y="386905"/>
                        </a:lnTo>
                        <a:lnTo>
                          <a:pt x="238125" y="505968"/>
                        </a:lnTo>
                        <a:lnTo>
                          <a:pt x="267938" y="505968"/>
                        </a:lnTo>
                        <a:lnTo>
                          <a:pt x="267938" y="595313"/>
                        </a:lnTo>
                        <a:lnTo>
                          <a:pt x="297656" y="595313"/>
                        </a:lnTo>
                        <a:lnTo>
                          <a:pt x="297656" y="773906"/>
                        </a:lnTo>
                        <a:lnTo>
                          <a:pt x="267938" y="773906"/>
                        </a:lnTo>
                        <a:lnTo>
                          <a:pt x="267938" y="982218"/>
                        </a:lnTo>
                        <a:lnTo>
                          <a:pt x="238125" y="982218"/>
                        </a:lnTo>
                        <a:lnTo>
                          <a:pt x="238125" y="1101281"/>
                        </a:lnTo>
                        <a:lnTo>
                          <a:pt x="208312" y="1101281"/>
                        </a:lnTo>
                        <a:lnTo>
                          <a:pt x="208312" y="1220343"/>
                        </a:lnTo>
                        <a:lnTo>
                          <a:pt x="178594" y="1220343"/>
                        </a:lnTo>
                        <a:lnTo>
                          <a:pt x="178594" y="1190625"/>
                        </a:lnTo>
                        <a:lnTo>
                          <a:pt x="148876" y="1190625"/>
                        </a:lnTo>
                        <a:lnTo>
                          <a:pt x="148876" y="1071563"/>
                        </a:lnTo>
                        <a:lnTo>
                          <a:pt x="178594" y="1071563"/>
                        </a:lnTo>
                        <a:lnTo>
                          <a:pt x="178594" y="952500"/>
                        </a:lnTo>
                        <a:lnTo>
                          <a:pt x="208312" y="952500"/>
                        </a:lnTo>
                        <a:lnTo>
                          <a:pt x="208312" y="833438"/>
                        </a:lnTo>
                        <a:lnTo>
                          <a:pt x="178594" y="833438"/>
                        </a:lnTo>
                        <a:lnTo>
                          <a:pt x="178594" y="714375"/>
                        </a:lnTo>
                        <a:lnTo>
                          <a:pt x="148876" y="714375"/>
                        </a:lnTo>
                        <a:lnTo>
                          <a:pt x="148876" y="625030"/>
                        </a:lnTo>
                        <a:lnTo>
                          <a:pt x="119063" y="625030"/>
                        </a:lnTo>
                        <a:lnTo>
                          <a:pt x="119063" y="714375"/>
                        </a:lnTo>
                        <a:lnTo>
                          <a:pt x="89249" y="714375"/>
                        </a:lnTo>
                        <a:lnTo>
                          <a:pt x="89249" y="922782"/>
                        </a:lnTo>
                        <a:lnTo>
                          <a:pt x="59531" y="922782"/>
                        </a:lnTo>
                        <a:lnTo>
                          <a:pt x="29813" y="922782"/>
                        </a:lnTo>
                        <a:lnTo>
                          <a:pt x="29813" y="654844"/>
                        </a:lnTo>
                        <a:lnTo>
                          <a:pt x="0" y="654844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5" name="Google Shape;2745;p38"/>
                  <p:cNvSpPr/>
                  <p:nvPr/>
                </p:nvSpPr>
                <p:spPr>
                  <a:xfrm>
                    <a:off x="5439917" y="4262437"/>
                    <a:ext cx="208407" cy="4465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8407" h="446532" extrusionOk="0">
                        <a:moveTo>
                          <a:pt x="0" y="446532"/>
                        </a:moveTo>
                        <a:lnTo>
                          <a:pt x="0" y="386905"/>
                        </a:lnTo>
                        <a:lnTo>
                          <a:pt x="29813" y="386905"/>
                        </a:lnTo>
                        <a:lnTo>
                          <a:pt x="29813" y="357188"/>
                        </a:lnTo>
                        <a:lnTo>
                          <a:pt x="59627" y="357188"/>
                        </a:lnTo>
                        <a:lnTo>
                          <a:pt x="59627" y="327470"/>
                        </a:lnTo>
                        <a:lnTo>
                          <a:pt x="89345" y="327470"/>
                        </a:lnTo>
                        <a:lnTo>
                          <a:pt x="89345" y="297656"/>
                        </a:lnTo>
                        <a:lnTo>
                          <a:pt x="119063" y="297656"/>
                        </a:lnTo>
                        <a:lnTo>
                          <a:pt x="119063" y="267843"/>
                        </a:lnTo>
                        <a:lnTo>
                          <a:pt x="148876" y="267843"/>
                        </a:lnTo>
                        <a:lnTo>
                          <a:pt x="148876" y="238125"/>
                        </a:lnTo>
                        <a:lnTo>
                          <a:pt x="119063" y="238125"/>
                        </a:lnTo>
                        <a:lnTo>
                          <a:pt x="119063" y="208407"/>
                        </a:lnTo>
                        <a:lnTo>
                          <a:pt x="148876" y="208407"/>
                        </a:lnTo>
                        <a:lnTo>
                          <a:pt x="148876" y="0"/>
                        </a:lnTo>
                        <a:lnTo>
                          <a:pt x="178689" y="0"/>
                        </a:lnTo>
                        <a:lnTo>
                          <a:pt x="178689" y="119063"/>
                        </a:lnTo>
                        <a:lnTo>
                          <a:pt x="208407" y="119063"/>
                        </a:lnTo>
                        <a:lnTo>
                          <a:pt x="208407" y="238125"/>
                        </a:lnTo>
                        <a:lnTo>
                          <a:pt x="178689" y="238125"/>
                        </a:lnTo>
                        <a:lnTo>
                          <a:pt x="178689" y="357188"/>
                        </a:lnTo>
                        <a:lnTo>
                          <a:pt x="148876" y="357188"/>
                        </a:lnTo>
                        <a:lnTo>
                          <a:pt x="148876" y="327470"/>
                        </a:lnTo>
                        <a:lnTo>
                          <a:pt x="119063" y="327470"/>
                        </a:lnTo>
                        <a:lnTo>
                          <a:pt x="119063" y="357188"/>
                        </a:lnTo>
                        <a:lnTo>
                          <a:pt x="89345" y="357188"/>
                        </a:lnTo>
                        <a:lnTo>
                          <a:pt x="89345" y="386905"/>
                        </a:lnTo>
                        <a:lnTo>
                          <a:pt x="59627" y="386905"/>
                        </a:lnTo>
                        <a:lnTo>
                          <a:pt x="59627" y="416719"/>
                        </a:lnTo>
                        <a:lnTo>
                          <a:pt x="29813" y="416719"/>
                        </a:lnTo>
                        <a:lnTo>
                          <a:pt x="29813" y="446532"/>
                        </a:lnTo>
                        <a:lnTo>
                          <a:pt x="0" y="446532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6" name="Google Shape;2746;p38"/>
                  <p:cNvSpPr/>
                  <p:nvPr/>
                </p:nvSpPr>
                <p:spPr>
                  <a:xfrm>
                    <a:off x="5588793" y="4619624"/>
                    <a:ext cx="29718" cy="119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718" h="119062" extrusionOk="0">
                        <a:moveTo>
                          <a:pt x="0" y="0"/>
                        </a:moveTo>
                        <a:lnTo>
                          <a:pt x="29718" y="0"/>
                        </a:lnTo>
                        <a:lnTo>
                          <a:pt x="29718" y="119063"/>
                        </a:lnTo>
                        <a:lnTo>
                          <a:pt x="0" y="119063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47" name="Google Shape;2747;p38"/>
                <p:cNvSpPr/>
                <p:nvPr/>
              </p:nvSpPr>
              <p:spPr>
                <a:xfrm>
                  <a:off x="5648325" y="47089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8" name="Google Shape;2748;p38"/>
                <p:cNvSpPr/>
                <p:nvPr/>
              </p:nvSpPr>
              <p:spPr>
                <a:xfrm>
                  <a:off x="5439918" y="4679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9" name="Google Shape;2749;p38"/>
                <p:cNvSpPr/>
                <p:nvPr/>
              </p:nvSpPr>
              <p:spPr>
                <a:xfrm>
                  <a:off x="5380482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0" name="Google Shape;2750;p38"/>
                <p:cNvSpPr/>
                <p:nvPr/>
              </p:nvSpPr>
              <p:spPr>
                <a:xfrm>
                  <a:off x="5469731" y="4649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1" name="Google Shape;2751;p38"/>
                <p:cNvSpPr/>
                <p:nvPr/>
              </p:nvSpPr>
              <p:spPr>
                <a:xfrm>
                  <a:off x="5410200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2" name="Google Shape;2752;p38"/>
                <p:cNvSpPr/>
                <p:nvPr/>
              </p:nvSpPr>
              <p:spPr>
                <a:xfrm>
                  <a:off x="5529262" y="44112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3" name="Google Shape;2753;p38"/>
                <p:cNvSpPr/>
                <p:nvPr/>
              </p:nvSpPr>
              <p:spPr>
                <a:xfrm rot="10800000">
                  <a:off x="5648325" y="38457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4" name="Google Shape;2754;p38"/>
                <p:cNvSpPr/>
                <p:nvPr/>
              </p:nvSpPr>
              <p:spPr>
                <a:xfrm rot="10800000">
                  <a:off x="5588793" y="381609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5" name="Google Shape;2755;p38"/>
                <p:cNvSpPr/>
                <p:nvPr/>
              </p:nvSpPr>
              <p:spPr>
                <a:xfrm rot="10800000">
                  <a:off x="5529262" y="38457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6" name="Google Shape;2756;p38"/>
                <p:cNvSpPr/>
                <p:nvPr/>
              </p:nvSpPr>
              <p:spPr>
                <a:xfrm rot="10800000">
                  <a:off x="5559171" y="453047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7" name="Google Shape;2757;p38"/>
                <p:cNvSpPr/>
                <p:nvPr/>
              </p:nvSpPr>
              <p:spPr>
                <a:xfrm rot="10800000">
                  <a:off x="5559171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8" name="Google Shape;2758;p38"/>
                <p:cNvSpPr/>
                <p:nvPr/>
              </p:nvSpPr>
              <p:spPr>
                <a:xfrm rot="10800000">
                  <a:off x="5588793" y="456009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9" name="Google Shape;2759;p38"/>
                <p:cNvSpPr/>
                <p:nvPr/>
              </p:nvSpPr>
              <p:spPr>
                <a:xfrm rot="10800000">
                  <a:off x="5707856" y="464953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0" name="Google Shape;2760;p38"/>
                <p:cNvSpPr/>
                <p:nvPr/>
              </p:nvSpPr>
              <p:spPr>
                <a:xfrm rot="10800000">
                  <a:off x="5737669" y="4679155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1" name="Google Shape;2761;p38"/>
                <p:cNvSpPr/>
                <p:nvPr/>
              </p:nvSpPr>
              <p:spPr>
                <a:xfrm rot="10800000">
                  <a:off x="5678233" y="4828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2" name="Google Shape;2762;p38"/>
                <p:cNvSpPr/>
                <p:nvPr/>
              </p:nvSpPr>
              <p:spPr>
                <a:xfrm rot="10800000">
                  <a:off x="5707951" y="476850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3" name="Google Shape;2763;p38"/>
                <p:cNvSpPr/>
                <p:nvPr/>
              </p:nvSpPr>
              <p:spPr>
                <a:xfrm>
                  <a:off x="5678043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4" name="Google Shape;2764;p38"/>
                <p:cNvSpPr/>
                <p:nvPr/>
              </p:nvSpPr>
              <p:spPr>
                <a:xfrm>
                  <a:off x="5916168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5" name="Google Shape;2765;p38"/>
                <p:cNvSpPr/>
                <p:nvPr/>
              </p:nvSpPr>
              <p:spPr>
                <a:xfrm>
                  <a:off x="5856732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6" name="Google Shape;2766;p38"/>
                <p:cNvSpPr/>
                <p:nvPr/>
              </p:nvSpPr>
              <p:spPr>
                <a:xfrm>
                  <a:off x="5707856" y="49470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7" name="Google Shape;2767;p38"/>
                <p:cNvSpPr/>
                <p:nvPr/>
              </p:nvSpPr>
              <p:spPr>
                <a:xfrm>
                  <a:off x="5707856" y="488746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8" name="Google Shape;2768;p38"/>
                <p:cNvSpPr/>
                <p:nvPr/>
              </p:nvSpPr>
              <p:spPr>
                <a:xfrm>
                  <a:off x="5856732" y="49470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9" name="Google Shape;2769;p38"/>
                <p:cNvSpPr/>
                <p:nvPr/>
              </p:nvSpPr>
              <p:spPr>
                <a:xfrm>
                  <a:off x="5767387" y="497681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0" name="Google Shape;2770;p38"/>
                <p:cNvSpPr/>
                <p:nvPr/>
              </p:nvSpPr>
              <p:spPr>
                <a:xfrm>
                  <a:off x="5707856" y="4887467"/>
                  <a:ext cx="208311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11" h="89344" extrusionOk="0">
                      <a:moveTo>
                        <a:pt x="0" y="59627"/>
                      </a:moveTo>
                      <a:lnTo>
                        <a:pt x="0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148876" y="0"/>
                      </a:lnTo>
                      <a:lnTo>
                        <a:pt x="148876" y="29813"/>
                      </a:lnTo>
                      <a:lnTo>
                        <a:pt x="208312" y="29813"/>
                      </a:lnTo>
                      <a:lnTo>
                        <a:pt x="208312" y="59627"/>
                      </a:lnTo>
                      <a:lnTo>
                        <a:pt x="148876" y="59627"/>
                      </a:lnTo>
                      <a:lnTo>
                        <a:pt x="148876" y="89345"/>
                      </a:lnTo>
                      <a:lnTo>
                        <a:pt x="59531" y="89345"/>
                      </a:lnTo>
                      <a:lnTo>
                        <a:pt x="59531" y="59627"/>
                      </a:lnTo>
                      <a:lnTo>
                        <a:pt x="0" y="5962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1" name="Google Shape;2771;p38"/>
                <p:cNvSpPr/>
                <p:nvPr/>
              </p:nvSpPr>
              <p:spPr>
                <a:xfrm>
                  <a:off x="5767387" y="4857749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2" name="Google Shape;2772;p38"/>
                <p:cNvSpPr/>
                <p:nvPr/>
              </p:nvSpPr>
              <p:spPr>
                <a:xfrm>
                  <a:off x="5588793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3" name="Google Shape;2773;p38"/>
                <p:cNvSpPr/>
                <p:nvPr/>
              </p:nvSpPr>
              <p:spPr>
                <a:xfrm>
                  <a:off x="5350668" y="4887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4" name="Google Shape;2774;p38"/>
                <p:cNvSpPr/>
                <p:nvPr/>
              </p:nvSpPr>
              <p:spPr>
                <a:xfrm>
                  <a:off x="5380482" y="4857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5" name="Google Shape;2775;p38"/>
                <p:cNvSpPr/>
                <p:nvPr/>
              </p:nvSpPr>
              <p:spPr>
                <a:xfrm>
                  <a:off x="5529262" y="4917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6" name="Google Shape;2776;p38"/>
                <p:cNvSpPr/>
                <p:nvPr/>
              </p:nvSpPr>
              <p:spPr>
                <a:xfrm>
                  <a:off x="5529262" y="4857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7" name="Google Shape;2777;p38"/>
                <p:cNvSpPr/>
                <p:nvPr/>
              </p:nvSpPr>
              <p:spPr>
                <a:xfrm>
                  <a:off x="5380482" y="4917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8" name="Google Shape;2778;p38"/>
                <p:cNvSpPr/>
                <p:nvPr/>
              </p:nvSpPr>
              <p:spPr>
                <a:xfrm>
                  <a:off x="5439918" y="494709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9" name="Google Shape;2779;p38"/>
                <p:cNvSpPr/>
                <p:nvPr/>
              </p:nvSpPr>
              <p:spPr>
                <a:xfrm>
                  <a:off x="5380482" y="4857749"/>
                  <a:ext cx="208311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311" h="89344" extrusionOk="0">
                      <a:moveTo>
                        <a:pt x="0" y="59531"/>
                      </a:moveTo>
                      <a:lnTo>
                        <a:pt x="0" y="29718"/>
                      </a:lnTo>
                      <a:lnTo>
                        <a:pt x="59436" y="29718"/>
                      </a:lnTo>
                      <a:lnTo>
                        <a:pt x="59436" y="0"/>
                      </a:ln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208312" y="29718"/>
                      </a:lnTo>
                      <a:lnTo>
                        <a:pt x="208312" y="59531"/>
                      </a:lnTo>
                      <a:lnTo>
                        <a:pt x="148780" y="59531"/>
                      </a:lnTo>
                      <a:lnTo>
                        <a:pt x="148780" y="89345"/>
                      </a:lnTo>
                      <a:lnTo>
                        <a:pt x="59436" y="89345"/>
                      </a:lnTo>
                      <a:lnTo>
                        <a:pt x="59436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0" name="Google Shape;2780;p38"/>
                <p:cNvSpPr/>
                <p:nvPr/>
              </p:nvSpPr>
              <p:spPr>
                <a:xfrm>
                  <a:off x="5439918" y="4828031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1" name="Google Shape;2781;p38"/>
                <p:cNvSpPr/>
                <p:nvPr/>
              </p:nvSpPr>
              <p:spPr>
                <a:xfrm rot="10800000">
                  <a:off x="5648420" y="4857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2" name="Google Shape;2782;p38"/>
                <p:cNvSpPr/>
                <p:nvPr/>
              </p:nvSpPr>
              <p:spPr>
                <a:xfrm rot="10800000">
                  <a:off x="5618606" y="4917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3" name="Google Shape;2783;p38"/>
                <p:cNvSpPr/>
                <p:nvPr/>
              </p:nvSpPr>
              <p:spPr>
                <a:xfrm>
                  <a:off x="5648325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4" name="Google Shape;2784;p38"/>
                <p:cNvSpPr/>
                <p:nvPr/>
              </p:nvSpPr>
              <p:spPr>
                <a:xfrm>
                  <a:off x="5618607" y="50065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5" name="Google Shape;2785;p38"/>
                <p:cNvSpPr/>
                <p:nvPr/>
              </p:nvSpPr>
              <p:spPr>
                <a:xfrm>
                  <a:off x="5678043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6" name="Google Shape;2786;p38"/>
                <p:cNvSpPr/>
                <p:nvPr/>
              </p:nvSpPr>
              <p:spPr>
                <a:xfrm>
                  <a:off x="5767387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7" name="Google Shape;2787;p38"/>
                <p:cNvSpPr/>
                <p:nvPr/>
              </p:nvSpPr>
              <p:spPr>
                <a:xfrm>
                  <a:off x="5707856" y="50363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8" name="Google Shape;2788;p38"/>
                <p:cNvSpPr/>
                <p:nvPr/>
              </p:nvSpPr>
              <p:spPr>
                <a:xfrm>
                  <a:off x="5678043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89" name="Google Shape;2789;p38"/>
                <p:cNvSpPr/>
                <p:nvPr/>
              </p:nvSpPr>
              <p:spPr>
                <a:xfrm>
                  <a:off x="576738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0" name="Google Shape;2790;p38"/>
                <p:cNvSpPr/>
                <p:nvPr/>
              </p:nvSpPr>
              <p:spPr>
                <a:xfrm>
                  <a:off x="5707856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1" name="Google Shape;2791;p38"/>
                <p:cNvSpPr/>
                <p:nvPr/>
              </p:nvSpPr>
              <p:spPr>
                <a:xfrm>
                  <a:off x="5797105" y="50958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2" name="Google Shape;2792;p38"/>
                <p:cNvSpPr/>
                <p:nvPr/>
              </p:nvSpPr>
              <p:spPr>
                <a:xfrm>
                  <a:off x="5648325" y="5006529"/>
                  <a:ext cx="148780" cy="178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178689" extrusionOk="0">
                      <a:moveTo>
                        <a:pt x="0" y="59627"/>
                      </a:move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813"/>
                      </a:lnTo>
                      <a:lnTo>
                        <a:pt x="59531" y="29813"/>
                      </a:lnTo>
                      <a:lnTo>
                        <a:pt x="59531" y="59627"/>
                      </a:lnTo>
                      <a:lnTo>
                        <a:pt x="119063" y="59627"/>
                      </a:lnTo>
                      <a:lnTo>
                        <a:pt x="119063" y="89345"/>
                      </a:lnTo>
                      <a:lnTo>
                        <a:pt x="148780" y="89345"/>
                      </a:lnTo>
                      <a:lnTo>
                        <a:pt x="148780" y="148876"/>
                      </a:lnTo>
                      <a:lnTo>
                        <a:pt x="119063" y="148876"/>
                      </a:lnTo>
                      <a:lnTo>
                        <a:pt x="119063" y="178689"/>
                      </a:lnTo>
                      <a:lnTo>
                        <a:pt x="59531" y="178689"/>
                      </a:lnTo>
                      <a:lnTo>
                        <a:pt x="59531" y="148876"/>
                      </a:lnTo>
                      <a:lnTo>
                        <a:pt x="29718" y="148876"/>
                      </a:lnTo>
                      <a:lnTo>
                        <a:pt x="29718" y="59627"/>
                      </a:lnTo>
                      <a:lnTo>
                        <a:pt x="0" y="5962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3" name="Google Shape;2793;p38"/>
                <p:cNvSpPr/>
                <p:nvPr/>
              </p:nvSpPr>
              <p:spPr>
                <a:xfrm>
                  <a:off x="5648325" y="506615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4" name="Google Shape;2794;p38"/>
                <p:cNvSpPr/>
                <p:nvPr/>
              </p:nvSpPr>
              <p:spPr>
                <a:xfrm>
                  <a:off x="5588793" y="49768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5" name="Google Shape;2795;p38"/>
                <p:cNvSpPr/>
                <p:nvPr/>
              </p:nvSpPr>
              <p:spPr>
                <a:xfrm>
                  <a:off x="5558980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6" name="Google Shape;2796;p38"/>
                <p:cNvSpPr/>
                <p:nvPr/>
              </p:nvSpPr>
              <p:spPr>
                <a:xfrm>
                  <a:off x="5469731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7" name="Google Shape;2797;p38"/>
                <p:cNvSpPr/>
                <p:nvPr/>
              </p:nvSpPr>
              <p:spPr>
                <a:xfrm>
                  <a:off x="5499544" y="50363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8" name="Google Shape;2798;p38"/>
                <p:cNvSpPr/>
                <p:nvPr/>
              </p:nvSpPr>
              <p:spPr>
                <a:xfrm>
                  <a:off x="5558980" y="5006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9" name="Google Shape;2799;p38"/>
                <p:cNvSpPr/>
                <p:nvPr/>
              </p:nvSpPr>
              <p:spPr>
                <a:xfrm>
                  <a:off x="5469731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0" name="Google Shape;2800;p38"/>
                <p:cNvSpPr/>
                <p:nvPr/>
              </p:nvSpPr>
              <p:spPr>
                <a:xfrm>
                  <a:off x="5499544" y="51852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1" name="Google Shape;2801;p38"/>
                <p:cNvSpPr/>
                <p:nvPr/>
              </p:nvSpPr>
              <p:spPr>
                <a:xfrm>
                  <a:off x="5439918" y="50958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2" name="Google Shape;2802;p38"/>
                <p:cNvSpPr/>
                <p:nvPr/>
              </p:nvSpPr>
              <p:spPr>
                <a:xfrm>
                  <a:off x="5469731" y="5006529"/>
                  <a:ext cx="148875" cy="1786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178689" extrusionOk="0">
                      <a:moveTo>
                        <a:pt x="0" y="148876"/>
                      </a:moveTo>
                      <a:lnTo>
                        <a:pt x="0" y="89345"/>
                      </a:lnTo>
                      <a:lnTo>
                        <a:pt x="29813" y="89345"/>
                      </a:lnTo>
                      <a:lnTo>
                        <a:pt x="29813" y="59627"/>
                      </a:lnTo>
                      <a:lnTo>
                        <a:pt x="89249" y="59627"/>
                      </a:lnTo>
                      <a:lnTo>
                        <a:pt x="89249" y="29813"/>
                      </a:lnTo>
                      <a:lnTo>
                        <a:pt x="119063" y="29813"/>
                      </a:lnTo>
                      <a:lnTo>
                        <a:pt x="119063" y="0"/>
                      </a:lnTo>
                      <a:lnTo>
                        <a:pt x="148876" y="0"/>
                      </a:lnTo>
                      <a:lnTo>
                        <a:pt x="148876" y="59627"/>
                      </a:lnTo>
                      <a:lnTo>
                        <a:pt x="119063" y="59627"/>
                      </a:lnTo>
                      <a:lnTo>
                        <a:pt x="119063" y="148876"/>
                      </a:lnTo>
                      <a:lnTo>
                        <a:pt x="89249" y="148876"/>
                      </a:lnTo>
                      <a:lnTo>
                        <a:pt x="89249" y="178689"/>
                      </a:lnTo>
                      <a:lnTo>
                        <a:pt x="29813" y="178689"/>
                      </a:lnTo>
                      <a:lnTo>
                        <a:pt x="29813" y="148876"/>
                      </a:lnTo>
                      <a:lnTo>
                        <a:pt x="0" y="14887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3" name="Google Shape;2803;p38"/>
                <p:cNvSpPr/>
                <p:nvPr/>
              </p:nvSpPr>
              <p:spPr>
                <a:xfrm>
                  <a:off x="5588793" y="5066156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4" name="Google Shape;2804;p38"/>
                <p:cNvSpPr/>
                <p:nvPr/>
              </p:nvSpPr>
              <p:spPr>
                <a:xfrm>
                  <a:off x="5320855" y="4441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5" name="Google Shape;2805;p38"/>
                <p:cNvSpPr/>
                <p:nvPr/>
              </p:nvSpPr>
              <p:spPr>
                <a:xfrm rot="10800000">
                  <a:off x="5440108" y="464953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6" name="Google Shape;2806;p38"/>
                <p:cNvSpPr/>
                <p:nvPr/>
              </p:nvSpPr>
              <p:spPr>
                <a:xfrm rot="10800000">
                  <a:off x="5380482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7" name="Google Shape;2807;p38"/>
                <p:cNvSpPr/>
                <p:nvPr/>
              </p:nvSpPr>
              <p:spPr>
                <a:xfrm rot="10800000">
                  <a:off x="5410200" y="453047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8" name="Google Shape;2808;p38"/>
                <p:cNvSpPr/>
                <p:nvPr/>
              </p:nvSpPr>
              <p:spPr>
                <a:xfrm rot="10800000">
                  <a:off x="5440108" y="45005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9" name="Google Shape;2809;p38"/>
                <p:cNvSpPr/>
                <p:nvPr/>
              </p:nvSpPr>
              <p:spPr>
                <a:xfrm rot="10800000">
                  <a:off x="5469731" y="447084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0" name="Google Shape;2810;p38"/>
                <p:cNvSpPr/>
                <p:nvPr/>
              </p:nvSpPr>
              <p:spPr>
                <a:xfrm rot="10800000">
                  <a:off x="5469731" y="4619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1" name="Google Shape;2811;p38"/>
                <p:cNvSpPr/>
                <p:nvPr/>
              </p:nvSpPr>
              <p:spPr>
                <a:xfrm rot="10800000">
                  <a:off x="5499544" y="4589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2" name="Google Shape;2812;p38"/>
                <p:cNvSpPr/>
                <p:nvPr/>
              </p:nvSpPr>
              <p:spPr>
                <a:xfrm rot="10800000">
                  <a:off x="5529262" y="4560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3" name="Google Shape;2813;p38"/>
                <p:cNvSpPr/>
                <p:nvPr/>
              </p:nvSpPr>
              <p:spPr>
                <a:xfrm>
                  <a:off x="5499544" y="44708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4" name="Google Shape;2814;p38"/>
                <p:cNvSpPr/>
                <p:nvPr/>
              </p:nvSpPr>
              <p:spPr>
                <a:xfrm rot="10800000">
                  <a:off x="5588793" y="426243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5" name="Google Shape;2815;p38"/>
                <p:cNvSpPr/>
                <p:nvPr/>
              </p:nvSpPr>
              <p:spPr>
                <a:xfrm rot="10800000">
                  <a:off x="5618607" y="4411217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6" name="Google Shape;2816;p38"/>
                <p:cNvSpPr/>
                <p:nvPr/>
              </p:nvSpPr>
              <p:spPr>
                <a:xfrm rot="10800000">
                  <a:off x="5588793" y="43814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7" name="Google Shape;2817;p38"/>
                <p:cNvSpPr/>
                <p:nvPr/>
              </p:nvSpPr>
              <p:spPr>
                <a:xfrm rot="10800000">
                  <a:off x="5440108" y="4351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8" name="Google Shape;2818;p38"/>
                <p:cNvSpPr/>
                <p:nvPr/>
              </p:nvSpPr>
              <p:spPr>
                <a:xfrm rot="10800000">
                  <a:off x="5350668" y="441140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9" name="Google Shape;2819;p38"/>
                <p:cNvSpPr/>
                <p:nvPr/>
              </p:nvSpPr>
              <p:spPr>
                <a:xfrm rot="10800000">
                  <a:off x="5380386" y="438149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0" name="Google Shape;2820;p38"/>
                <p:cNvSpPr/>
                <p:nvPr/>
              </p:nvSpPr>
              <p:spPr>
                <a:xfrm rot="10800000">
                  <a:off x="5588793" y="4441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1" name="Google Shape;2821;p38"/>
                <p:cNvSpPr/>
                <p:nvPr/>
              </p:nvSpPr>
              <p:spPr>
                <a:xfrm rot="10800000">
                  <a:off x="5588793" y="447074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2" name="Google Shape;2822;p38"/>
                <p:cNvSpPr/>
                <p:nvPr/>
              </p:nvSpPr>
              <p:spPr>
                <a:xfrm rot="10800000">
                  <a:off x="5648325" y="450056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3" name="Google Shape;2823;p38"/>
                <p:cNvSpPr/>
                <p:nvPr/>
              </p:nvSpPr>
              <p:spPr>
                <a:xfrm rot="10800000">
                  <a:off x="5618607" y="464934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4" name="Google Shape;2824;p38"/>
                <p:cNvSpPr/>
                <p:nvPr/>
              </p:nvSpPr>
              <p:spPr>
                <a:xfrm rot="10800000">
                  <a:off x="5678233" y="464953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5" name="Google Shape;2825;p38"/>
                <p:cNvSpPr/>
                <p:nvPr/>
              </p:nvSpPr>
              <p:spPr>
                <a:xfrm>
                  <a:off x="5469731" y="4321968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6" name="Google Shape;2826;p38"/>
                <p:cNvSpPr/>
                <p:nvPr/>
              </p:nvSpPr>
              <p:spPr>
                <a:xfrm>
                  <a:off x="5558980" y="4202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7" name="Google Shape;2827;p38"/>
                <p:cNvSpPr/>
                <p:nvPr/>
              </p:nvSpPr>
              <p:spPr>
                <a:xfrm>
                  <a:off x="5529262" y="426243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8" name="Google Shape;2828;p38"/>
                <p:cNvSpPr/>
                <p:nvPr/>
              </p:nvSpPr>
              <p:spPr>
                <a:xfrm>
                  <a:off x="5469731" y="4143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29" name="Google Shape;2829;p38"/>
                <p:cNvSpPr/>
                <p:nvPr/>
              </p:nvSpPr>
              <p:spPr>
                <a:xfrm>
                  <a:off x="5469731" y="40243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0" name="Google Shape;2830;p38"/>
                <p:cNvSpPr/>
                <p:nvPr/>
              </p:nvSpPr>
              <p:spPr>
                <a:xfrm>
                  <a:off x="5499544" y="393496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1" name="Google Shape;2831;p38"/>
                <p:cNvSpPr/>
                <p:nvPr/>
              </p:nvSpPr>
              <p:spPr>
                <a:xfrm>
                  <a:off x="5529262" y="3607593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2" name="Google Shape;2832;p38"/>
                <p:cNvSpPr/>
                <p:nvPr/>
              </p:nvSpPr>
              <p:spPr>
                <a:xfrm>
                  <a:off x="5558980" y="3577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3" name="Google Shape;2833;p38"/>
                <p:cNvSpPr/>
                <p:nvPr/>
              </p:nvSpPr>
              <p:spPr>
                <a:xfrm>
                  <a:off x="5618607" y="354806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4" name="Google Shape;2834;p38"/>
                <p:cNvSpPr/>
                <p:nvPr/>
              </p:nvSpPr>
              <p:spPr>
                <a:xfrm>
                  <a:off x="5737669" y="36374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5" name="Google Shape;2835;p38"/>
                <p:cNvSpPr/>
                <p:nvPr/>
              </p:nvSpPr>
              <p:spPr>
                <a:xfrm>
                  <a:off x="5678043" y="36374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6" name="Google Shape;2836;p38"/>
                <p:cNvSpPr/>
                <p:nvPr/>
              </p:nvSpPr>
              <p:spPr>
                <a:xfrm>
                  <a:off x="5648325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7" name="Google Shape;2837;p38"/>
                <p:cNvSpPr/>
                <p:nvPr/>
              </p:nvSpPr>
              <p:spPr>
                <a:xfrm>
                  <a:off x="5588793" y="36075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8" name="Google Shape;2838;p38"/>
                <p:cNvSpPr/>
                <p:nvPr/>
              </p:nvSpPr>
              <p:spPr>
                <a:xfrm>
                  <a:off x="5618607" y="36374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39" name="Google Shape;2839;p38"/>
                <p:cNvSpPr/>
                <p:nvPr/>
              </p:nvSpPr>
              <p:spPr>
                <a:xfrm>
                  <a:off x="5648325" y="36968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0" name="Google Shape;2840;p38"/>
                <p:cNvSpPr/>
                <p:nvPr/>
              </p:nvSpPr>
              <p:spPr>
                <a:xfrm>
                  <a:off x="5678043" y="3815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1" name="Google Shape;2841;p38"/>
                <p:cNvSpPr/>
                <p:nvPr/>
              </p:nvSpPr>
              <p:spPr>
                <a:xfrm>
                  <a:off x="5648325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2" name="Google Shape;2842;p38"/>
                <p:cNvSpPr/>
                <p:nvPr/>
              </p:nvSpPr>
              <p:spPr>
                <a:xfrm>
                  <a:off x="5588793" y="37861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3" name="Google Shape;2843;p38"/>
                <p:cNvSpPr/>
                <p:nvPr/>
              </p:nvSpPr>
              <p:spPr>
                <a:xfrm>
                  <a:off x="5558980" y="3815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4" name="Google Shape;2844;p38"/>
                <p:cNvSpPr/>
                <p:nvPr/>
              </p:nvSpPr>
              <p:spPr>
                <a:xfrm>
                  <a:off x="5707856" y="3726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5" name="Google Shape;2845;p38"/>
                <p:cNvSpPr/>
                <p:nvPr/>
              </p:nvSpPr>
              <p:spPr>
                <a:xfrm>
                  <a:off x="5707856" y="36671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6" name="Google Shape;2846;p38"/>
                <p:cNvSpPr/>
                <p:nvPr/>
              </p:nvSpPr>
              <p:spPr>
                <a:xfrm>
                  <a:off x="5707856" y="36075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7" name="Google Shape;2847;p38"/>
                <p:cNvSpPr/>
                <p:nvPr/>
              </p:nvSpPr>
              <p:spPr>
                <a:xfrm>
                  <a:off x="5618607" y="357778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8" name="Google Shape;2848;p38"/>
                <p:cNvSpPr/>
                <p:nvPr/>
              </p:nvSpPr>
              <p:spPr>
                <a:xfrm rot="10800000">
                  <a:off x="5440013" y="485774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49" name="Google Shape;2849;p38"/>
                <p:cNvSpPr/>
                <p:nvPr/>
              </p:nvSpPr>
              <p:spPr>
                <a:xfrm rot="10800000">
                  <a:off x="5559170" y="488765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0" name="Google Shape;2850;p38"/>
                <p:cNvSpPr/>
                <p:nvPr/>
              </p:nvSpPr>
              <p:spPr>
                <a:xfrm rot="10800000">
                  <a:off x="5886545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1" name="Google Shape;2851;p38"/>
                <p:cNvSpPr/>
                <p:nvPr/>
              </p:nvSpPr>
              <p:spPr>
                <a:xfrm rot="10800000">
                  <a:off x="5648420" y="500662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2" name="Google Shape;2852;p38"/>
                <p:cNvSpPr/>
                <p:nvPr/>
              </p:nvSpPr>
              <p:spPr>
                <a:xfrm rot="10800000">
                  <a:off x="5588888" y="500662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3" name="Google Shape;2853;p38"/>
                <p:cNvSpPr/>
                <p:nvPr/>
              </p:nvSpPr>
              <p:spPr>
                <a:xfrm rot="10800000">
                  <a:off x="5678233" y="50363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4" name="Google Shape;2854;p38"/>
                <p:cNvSpPr/>
                <p:nvPr/>
              </p:nvSpPr>
              <p:spPr>
                <a:xfrm rot="10800000">
                  <a:off x="5559170" y="50363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5" name="Google Shape;2855;p38"/>
                <p:cNvSpPr/>
                <p:nvPr/>
              </p:nvSpPr>
              <p:spPr>
                <a:xfrm rot="10800000">
                  <a:off x="5737669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6" name="Google Shape;2856;p38"/>
                <p:cNvSpPr/>
                <p:nvPr/>
              </p:nvSpPr>
              <p:spPr>
                <a:xfrm rot="10800000">
                  <a:off x="5499544" y="50661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7" name="Google Shape;2857;p38"/>
                <p:cNvSpPr/>
                <p:nvPr/>
              </p:nvSpPr>
              <p:spPr>
                <a:xfrm rot="10800000">
                  <a:off x="5797200" y="488765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8" name="Google Shape;2858;p38"/>
                <p:cNvSpPr/>
                <p:nvPr/>
              </p:nvSpPr>
              <p:spPr>
                <a:xfrm rot="10800000">
                  <a:off x="5380481" y="488765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59" name="Google Shape;2859;p38"/>
                <p:cNvSpPr/>
                <p:nvPr/>
              </p:nvSpPr>
              <p:spPr>
                <a:xfrm rot="10800000">
                  <a:off x="5707951" y="4917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0" name="Google Shape;2860;p38"/>
                <p:cNvSpPr/>
                <p:nvPr/>
              </p:nvSpPr>
              <p:spPr>
                <a:xfrm rot="10800000">
                  <a:off x="5529357" y="5155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1" name="Google Shape;2861;p38"/>
                <p:cNvSpPr/>
                <p:nvPr/>
              </p:nvSpPr>
              <p:spPr>
                <a:xfrm rot="10800000">
                  <a:off x="5707856" y="5155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2" name="Google Shape;2862;p38"/>
                <p:cNvSpPr/>
                <p:nvPr/>
              </p:nvSpPr>
              <p:spPr>
                <a:xfrm rot="10800000">
                  <a:off x="5440013" y="4917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3" name="Google Shape;2863;p38"/>
                <p:cNvSpPr/>
                <p:nvPr/>
              </p:nvSpPr>
              <p:spPr>
                <a:xfrm rot="10800000">
                  <a:off x="5767387" y="49470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4" name="Google Shape;2864;p38"/>
                <p:cNvSpPr/>
                <p:nvPr/>
              </p:nvSpPr>
              <p:spPr>
                <a:xfrm rot="10800000">
                  <a:off x="5469826" y="512578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65" name="Google Shape;2865;p38"/>
                <p:cNvSpPr/>
                <p:nvPr/>
              </p:nvSpPr>
              <p:spPr>
                <a:xfrm rot="10800000">
                  <a:off x="5767482" y="50958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866" name="Google Shape;2866;p38"/>
          <p:cNvGrpSpPr/>
          <p:nvPr/>
        </p:nvGrpSpPr>
        <p:grpSpPr>
          <a:xfrm>
            <a:off x="7119061" y="815935"/>
            <a:ext cx="1072382" cy="1114435"/>
            <a:chOff x="6571107" y="1494186"/>
            <a:chExt cx="1518094" cy="1577626"/>
          </a:xfrm>
        </p:grpSpPr>
        <p:grpSp>
          <p:nvGrpSpPr>
            <p:cNvPr id="2867" name="Google Shape;2867;p38"/>
            <p:cNvGrpSpPr/>
            <p:nvPr/>
          </p:nvGrpSpPr>
          <p:grpSpPr>
            <a:xfrm>
              <a:off x="6571107" y="1494281"/>
              <a:ext cx="1517617" cy="1577339"/>
              <a:chOff x="6571107" y="1494281"/>
              <a:chExt cx="1517617" cy="1577339"/>
            </a:xfrm>
          </p:grpSpPr>
          <p:sp>
            <p:nvSpPr>
              <p:cNvPr id="2868" name="Google Shape;2868;p38"/>
              <p:cNvSpPr/>
              <p:nvPr/>
            </p:nvSpPr>
            <p:spPr>
              <a:xfrm>
                <a:off x="7553515" y="1940813"/>
                <a:ext cx="535209" cy="1130807"/>
              </a:xfrm>
              <a:custGeom>
                <a:avLst/>
                <a:gdLst/>
                <a:ahLst/>
                <a:cxnLst/>
                <a:rect l="l" t="t" r="r" b="b"/>
                <a:pathLst>
                  <a:path w="535209" h="1130807" extrusionOk="0">
                    <a:moveTo>
                      <a:pt x="297466" y="59436"/>
                    </a:moveTo>
                    <a:lnTo>
                      <a:pt x="267748" y="59436"/>
                    </a:lnTo>
                    <a:lnTo>
                      <a:pt x="267748" y="118967"/>
                    </a:lnTo>
                    <a:lnTo>
                      <a:pt x="238030" y="118967"/>
                    </a:lnTo>
                    <a:lnTo>
                      <a:pt x="238030" y="178499"/>
                    </a:lnTo>
                    <a:lnTo>
                      <a:pt x="148685" y="178499"/>
                    </a:lnTo>
                    <a:lnTo>
                      <a:pt x="148685" y="208217"/>
                    </a:lnTo>
                    <a:lnTo>
                      <a:pt x="89154" y="208217"/>
                    </a:lnTo>
                    <a:lnTo>
                      <a:pt x="89154" y="178499"/>
                    </a:lnTo>
                    <a:lnTo>
                      <a:pt x="59436" y="178499"/>
                    </a:lnTo>
                    <a:lnTo>
                      <a:pt x="59436" y="208217"/>
                    </a:lnTo>
                    <a:lnTo>
                      <a:pt x="29718" y="208217"/>
                    </a:lnTo>
                    <a:lnTo>
                      <a:pt x="29718" y="416624"/>
                    </a:lnTo>
                    <a:lnTo>
                      <a:pt x="0" y="416624"/>
                    </a:lnTo>
                    <a:lnTo>
                      <a:pt x="0" y="535686"/>
                    </a:lnTo>
                    <a:lnTo>
                      <a:pt x="29718" y="535686"/>
                    </a:lnTo>
                    <a:lnTo>
                      <a:pt x="29718" y="625031"/>
                    </a:lnTo>
                    <a:lnTo>
                      <a:pt x="59436" y="625031"/>
                    </a:lnTo>
                    <a:lnTo>
                      <a:pt x="59436" y="684562"/>
                    </a:lnTo>
                    <a:lnTo>
                      <a:pt x="89154" y="684562"/>
                    </a:lnTo>
                    <a:lnTo>
                      <a:pt x="89154" y="744093"/>
                    </a:lnTo>
                    <a:lnTo>
                      <a:pt x="118872" y="744093"/>
                    </a:lnTo>
                    <a:lnTo>
                      <a:pt x="118872" y="892874"/>
                    </a:lnTo>
                    <a:lnTo>
                      <a:pt x="148590" y="892874"/>
                    </a:lnTo>
                    <a:lnTo>
                      <a:pt x="148590" y="1041654"/>
                    </a:lnTo>
                    <a:lnTo>
                      <a:pt x="178308" y="1041654"/>
                    </a:lnTo>
                    <a:lnTo>
                      <a:pt x="178308" y="1071372"/>
                    </a:lnTo>
                    <a:lnTo>
                      <a:pt x="208026" y="1071372"/>
                    </a:lnTo>
                    <a:lnTo>
                      <a:pt x="208026" y="1101090"/>
                    </a:lnTo>
                    <a:lnTo>
                      <a:pt x="267557" y="1101090"/>
                    </a:lnTo>
                    <a:lnTo>
                      <a:pt x="267557" y="1130808"/>
                    </a:lnTo>
                    <a:lnTo>
                      <a:pt x="327088" y="1130808"/>
                    </a:lnTo>
                    <a:lnTo>
                      <a:pt x="327088" y="1101090"/>
                    </a:lnTo>
                    <a:lnTo>
                      <a:pt x="386620" y="1101090"/>
                    </a:lnTo>
                    <a:lnTo>
                      <a:pt x="386620" y="1071372"/>
                    </a:lnTo>
                    <a:lnTo>
                      <a:pt x="416338" y="1071372"/>
                    </a:lnTo>
                    <a:lnTo>
                      <a:pt x="416338" y="1041654"/>
                    </a:lnTo>
                    <a:lnTo>
                      <a:pt x="446056" y="1041654"/>
                    </a:lnTo>
                    <a:lnTo>
                      <a:pt x="446056" y="982123"/>
                    </a:lnTo>
                    <a:lnTo>
                      <a:pt x="416338" y="982123"/>
                    </a:lnTo>
                    <a:lnTo>
                      <a:pt x="416338" y="922592"/>
                    </a:lnTo>
                    <a:lnTo>
                      <a:pt x="386620" y="922592"/>
                    </a:lnTo>
                    <a:lnTo>
                      <a:pt x="386620" y="863060"/>
                    </a:lnTo>
                    <a:lnTo>
                      <a:pt x="356902" y="863060"/>
                    </a:lnTo>
                    <a:lnTo>
                      <a:pt x="356902" y="803529"/>
                    </a:lnTo>
                    <a:lnTo>
                      <a:pt x="327184" y="803529"/>
                    </a:lnTo>
                    <a:lnTo>
                      <a:pt x="327184" y="743998"/>
                    </a:lnTo>
                    <a:lnTo>
                      <a:pt x="297466" y="743998"/>
                    </a:lnTo>
                    <a:lnTo>
                      <a:pt x="297466" y="624935"/>
                    </a:lnTo>
                    <a:lnTo>
                      <a:pt x="327184" y="624935"/>
                    </a:lnTo>
                    <a:lnTo>
                      <a:pt x="327184" y="535591"/>
                    </a:lnTo>
                    <a:lnTo>
                      <a:pt x="356902" y="535591"/>
                    </a:lnTo>
                    <a:lnTo>
                      <a:pt x="356902" y="476060"/>
                    </a:lnTo>
                    <a:lnTo>
                      <a:pt x="386620" y="476060"/>
                    </a:lnTo>
                    <a:lnTo>
                      <a:pt x="386620" y="446342"/>
                    </a:lnTo>
                    <a:lnTo>
                      <a:pt x="416338" y="446342"/>
                    </a:lnTo>
                    <a:lnTo>
                      <a:pt x="416338" y="416624"/>
                    </a:lnTo>
                    <a:lnTo>
                      <a:pt x="446056" y="416624"/>
                    </a:lnTo>
                    <a:lnTo>
                      <a:pt x="446056" y="386906"/>
                    </a:lnTo>
                    <a:lnTo>
                      <a:pt x="475774" y="386906"/>
                    </a:lnTo>
                    <a:lnTo>
                      <a:pt x="475774" y="357188"/>
                    </a:lnTo>
                    <a:lnTo>
                      <a:pt x="505492" y="357188"/>
                    </a:lnTo>
                    <a:lnTo>
                      <a:pt x="505492" y="297656"/>
                    </a:lnTo>
                    <a:lnTo>
                      <a:pt x="535210" y="297656"/>
                    </a:lnTo>
                    <a:lnTo>
                      <a:pt x="535210" y="238125"/>
                    </a:lnTo>
                    <a:lnTo>
                      <a:pt x="505492" y="238125"/>
                    </a:lnTo>
                    <a:lnTo>
                      <a:pt x="505492" y="208407"/>
                    </a:lnTo>
                    <a:lnTo>
                      <a:pt x="475774" y="208407"/>
                    </a:lnTo>
                    <a:lnTo>
                      <a:pt x="475774" y="238125"/>
                    </a:lnTo>
                    <a:lnTo>
                      <a:pt x="446056" y="238125"/>
                    </a:lnTo>
                    <a:lnTo>
                      <a:pt x="446056" y="267843"/>
                    </a:lnTo>
                    <a:lnTo>
                      <a:pt x="416338" y="267843"/>
                    </a:lnTo>
                    <a:lnTo>
                      <a:pt x="416338" y="208312"/>
                    </a:lnTo>
                    <a:lnTo>
                      <a:pt x="386620" y="208312"/>
                    </a:lnTo>
                    <a:lnTo>
                      <a:pt x="386620" y="178594"/>
                    </a:lnTo>
                    <a:lnTo>
                      <a:pt x="356902" y="178594"/>
                    </a:lnTo>
                    <a:lnTo>
                      <a:pt x="356902" y="89249"/>
                    </a:lnTo>
                    <a:lnTo>
                      <a:pt x="386620" y="89249"/>
                    </a:lnTo>
                    <a:lnTo>
                      <a:pt x="386620" y="29718"/>
                    </a:lnTo>
                    <a:lnTo>
                      <a:pt x="356902" y="29718"/>
                    </a:lnTo>
                    <a:lnTo>
                      <a:pt x="356902" y="0"/>
                    </a:lnTo>
                    <a:lnTo>
                      <a:pt x="327184" y="0"/>
                    </a:lnTo>
                    <a:lnTo>
                      <a:pt x="327184" y="29718"/>
                    </a:lnTo>
                    <a:lnTo>
                      <a:pt x="297466" y="29718"/>
                    </a:lnTo>
                    <a:lnTo>
                      <a:pt x="297466" y="59436"/>
                    </a:lnTo>
                    <a:close/>
                    <a:moveTo>
                      <a:pt x="118872" y="238030"/>
                    </a:moveTo>
                    <a:lnTo>
                      <a:pt x="148590" y="238030"/>
                    </a:lnTo>
                    <a:lnTo>
                      <a:pt x="148590" y="267748"/>
                    </a:lnTo>
                    <a:lnTo>
                      <a:pt x="208121" y="267748"/>
                    </a:lnTo>
                    <a:lnTo>
                      <a:pt x="208121" y="297466"/>
                    </a:lnTo>
                    <a:lnTo>
                      <a:pt x="178403" y="297466"/>
                    </a:lnTo>
                    <a:lnTo>
                      <a:pt x="178403" y="327184"/>
                    </a:lnTo>
                    <a:lnTo>
                      <a:pt x="148685" y="327184"/>
                    </a:lnTo>
                    <a:lnTo>
                      <a:pt x="148685" y="356902"/>
                    </a:lnTo>
                    <a:lnTo>
                      <a:pt x="118967" y="356902"/>
                    </a:lnTo>
                    <a:lnTo>
                      <a:pt x="118967" y="237839"/>
                    </a:lnTo>
                    <a:close/>
                    <a:moveTo>
                      <a:pt x="416528" y="327374"/>
                    </a:moveTo>
                    <a:lnTo>
                      <a:pt x="386810" y="327374"/>
                    </a:lnTo>
                    <a:lnTo>
                      <a:pt x="386810" y="357092"/>
                    </a:lnTo>
                    <a:lnTo>
                      <a:pt x="357092" y="357092"/>
                    </a:lnTo>
                    <a:lnTo>
                      <a:pt x="357092" y="327374"/>
                    </a:lnTo>
                    <a:lnTo>
                      <a:pt x="386810" y="327374"/>
                    </a:lnTo>
                    <a:lnTo>
                      <a:pt x="386810" y="297656"/>
                    </a:lnTo>
                    <a:lnTo>
                      <a:pt x="416528" y="297656"/>
                    </a:lnTo>
                    <a:lnTo>
                      <a:pt x="416528" y="327374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38"/>
              <p:cNvSpPr/>
              <p:nvPr/>
            </p:nvSpPr>
            <p:spPr>
              <a:xfrm>
                <a:off x="7493793" y="1553717"/>
                <a:ext cx="29718" cy="29717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7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38"/>
              <p:cNvSpPr/>
              <p:nvPr/>
            </p:nvSpPr>
            <p:spPr>
              <a:xfrm>
                <a:off x="7374731" y="152399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38"/>
              <p:cNvSpPr/>
              <p:nvPr/>
            </p:nvSpPr>
            <p:spPr>
              <a:xfrm>
                <a:off x="7463980" y="152399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38"/>
              <p:cNvSpPr/>
              <p:nvPr/>
            </p:nvSpPr>
            <p:spPr>
              <a:xfrm>
                <a:off x="7463980" y="158353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38"/>
              <p:cNvSpPr/>
              <p:nvPr/>
            </p:nvSpPr>
            <p:spPr>
              <a:xfrm>
                <a:off x="7404544" y="1494281"/>
                <a:ext cx="59531" cy="29717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7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38"/>
              <p:cNvSpPr/>
              <p:nvPr/>
            </p:nvSpPr>
            <p:spPr>
              <a:xfrm>
                <a:off x="7136606" y="1553717"/>
                <a:ext cx="29718" cy="29717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7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38"/>
              <p:cNvSpPr/>
              <p:nvPr/>
            </p:nvSpPr>
            <p:spPr>
              <a:xfrm>
                <a:off x="7255668" y="152399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38"/>
              <p:cNvSpPr/>
              <p:nvPr/>
            </p:nvSpPr>
            <p:spPr>
              <a:xfrm>
                <a:off x="7166419" y="152399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38"/>
              <p:cNvSpPr/>
              <p:nvPr/>
            </p:nvSpPr>
            <p:spPr>
              <a:xfrm>
                <a:off x="7166419" y="158353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38"/>
              <p:cNvSpPr/>
              <p:nvPr/>
            </p:nvSpPr>
            <p:spPr>
              <a:xfrm>
                <a:off x="7196137" y="1494281"/>
                <a:ext cx="59531" cy="29717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7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38"/>
              <p:cNvSpPr/>
              <p:nvPr/>
            </p:nvSpPr>
            <p:spPr>
              <a:xfrm>
                <a:off x="6809232" y="1553717"/>
                <a:ext cx="1041749" cy="625125"/>
              </a:xfrm>
              <a:custGeom>
                <a:avLst/>
                <a:gdLst/>
                <a:ahLst/>
                <a:cxnLst/>
                <a:rect l="l" t="t" r="r" b="b"/>
                <a:pathLst>
                  <a:path w="1041749" h="625125" extrusionOk="0">
                    <a:moveTo>
                      <a:pt x="29718" y="387001"/>
                    </a:moveTo>
                    <a:lnTo>
                      <a:pt x="89249" y="387001"/>
                    </a:lnTo>
                    <a:lnTo>
                      <a:pt x="89249" y="416814"/>
                    </a:lnTo>
                    <a:lnTo>
                      <a:pt x="178498" y="416814"/>
                    </a:lnTo>
                    <a:lnTo>
                      <a:pt x="178498" y="446532"/>
                    </a:lnTo>
                    <a:lnTo>
                      <a:pt x="267843" y="446532"/>
                    </a:lnTo>
                    <a:lnTo>
                      <a:pt x="267843" y="416814"/>
                    </a:lnTo>
                    <a:lnTo>
                      <a:pt x="357188" y="416814"/>
                    </a:lnTo>
                    <a:lnTo>
                      <a:pt x="357188" y="387001"/>
                    </a:lnTo>
                    <a:lnTo>
                      <a:pt x="386905" y="387001"/>
                    </a:lnTo>
                    <a:lnTo>
                      <a:pt x="386905" y="357188"/>
                    </a:lnTo>
                    <a:lnTo>
                      <a:pt x="416623" y="357188"/>
                    </a:lnTo>
                    <a:lnTo>
                      <a:pt x="416623" y="327470"/>
                    </a:lnTo>
                    <a:lnTo>
                      <a:pt x="446437" y="327470"/>
                    </a:lnTo>
                    <a:lnTo>
                      <a:pt x="446437" y="565595"/>
                    </a:lnTo>
                    <a:lnTo>
                      <a:pt x="476250" y="565595"/>
                    </a:lnTo>
                    <a:lnTo>
                      <a:pt x="476250" y="595313"/>
                    </a:lnTo>
                    <a:lnTo>
                      <a:pt x="505968" y="595313"/>
                    </a:lnTo>
                    <a:lnTo>
                      <a:pt x="505968" y="625126"/>
                    </a:lnTo>
                    <a:lnTo>
                      <a:pt x="535686" y="625126"/>
                    </a:lnTo>
                    <a:lnTo>
                      <a:pt x="535686" y="595313"/>
                    </a:lnTo>
                    <a:lnTo>
                      <a:pt x="565499" y="595313"/>
                    </a:lnTo>
                    <a:lnTo>
                      <a:pt x="565499" y="565595"/>
                    </a:lnTo>
                    <a:lnTo>
                      <a:pt x="595313" y="565595"/>
                    </a:lnTo>
                    <a:lnTo>
                      <a:pt x="595313" y="327470"/>
                    </a:lnTo>
                    <a:lnTo>
                      <a:pt x="625030" y="327470"/>
                    </a:lnTo>
                    <a:lnTo>
                      <a:pt x="625030" y="357188"/>
                    </a:lnTo>
                    <a:lnTo>
                      <a:pt x="654748" y="357188"/>
                    </a:lnTo>
                    <a:lnTo>
                      <a:pt x="654748" y="387001"/>
                    </a:lnTo>
                    <a:lnTo>
                      <a:pt x="684562" y="387001"/>
                    </a:lnTo>
                    <a:lnTo>
                      <a:pt x="684562" y="416814"/>
                    </a:lnTo>
                    <a:lnTo>
                      <a:pt x="773811" y="416814"/>
                    </a:lnTo>
                    <a:lnTo>
                      <a:pt x="773811" y="446532"/>
                    </a:lnTo>
                    <a:lnTo>
                      <a:pt x="863155" y="446532"/>
                    </a:lnTo>
                    <a:lnTo>
                      <a:pt x="863155" y="416814"/>
                    </a:lnTo>
                    <a:lnTo>
                      <a:pt x="952500" y="416814"/>
                    </a:lnTo>
                    <a:lnTo>
                      <a:pt x="952500" y="387001"/>
                    </a:lnTo>
                    <a:lnTo>
                      <a:pt x="1011936" y="387001"/>
                    </a:lnTo>
                    <a:lnTo>
                      <a:pt x="1011936" y="357188"/>
                    </a:lnTo>
                    <a:lnTo>
                      <a:pt x="1041749" y="357188"/>
                    </a:lnTo>
                    <a:lnTo>
                      <a:pt x="1041749" y="327470"/>
                    </a:lnTo>
                    <a:lnTo>
                      <a:pt x="1011936" y="327470"/>
                    </a:lnTo>
                    <a:lnTo>
                      <a:pt x="1011936" y="297752"/>
                    </a:lnTo>
                    <a:lnTo>
                      <a:pt x="982218" y="297752"/>
                    </a:lnTo>
                    <a:lnTo>
                      <a:pt x="982218" y="267938"/>
                    </a:lnTo>
                    <a:lnTo>
                      <a:pt x="952500" y="267938"/>
                    </a:lnTo>
                    <a:lnTo>
                      <a:pt x="952500" y="238125"/>
                    </a:lnTo>
                    <a:lnTo>
                      <a:pt x="982218" y="238125"/>
                    </a:lnTo>
                    <a:lnTo>
                      <a:pt x="982218" y="178689"/>
                    </a:lnTo>
                    <a:lnTo>
                      <a:pt x="1011936" y="178689"/>
                    </a:lnTo>
                    <a:lnTo>
                      <a:pt x="1011936" y="119063"/>
                    </a:lnTo>
                    <a:lnTo>
                      <a:pt x="1041749" y="119063"/>
                    </a:lnTo>
                    <a:lnTo>
                      <a:pt x="1041749" y="59626"/>
                    </a:lnTo>
                    <a:lnTo>
                      <a:pt x="1011936" y="59626"/>
                    </a:lnTo>
                    <a:lnTo>
                      <a:pt x="1011936" y="29813"/>
                    </a:lnTo>
                    <a:lnTo>
                      <a:pt x="982218" y="29813"/>
                    </a:lnTo>
                    <a:lnTo>
                      <a:pt x="982218" y="0"/>
                    </a:lnTo>
                    <a:lnTo>
                      <a:pt x="892873" y="0"/>
                    </a:lnTo>
                    <a:lnTo>
                      <a:pt x="892873" y="29813"/>
                    </a:lnTo>
                    <a:lnTo>
                      <a:pt x="803624" y="29813"/>
                    </a:lnTo>
                    <a:lnTo>
                      <a:pt x="803624" y="59626"/>
                    </a:lnTo>
                    <a:lnTo>
                      <a:pt x="744093" y="59626"/>
                    </a:lnTo>
                    <a:lnTo>
                      <a:pt x="744093" y="89345"/>
                    </a:lnTo>
                    <a:lnTo>
                      <a:pt x="684562" y="89345"/>
                    </a:lnTo>
                    <a:lnTo>
                      <a:pt x="684562" y="119063"/>
                    </a:lnTo>
                    <a:lnTo>
                      <a:pt x="625030" y="119063"/>
                    </a:lnTo>
                    <a:lnTo>
                      <a:pt x="625030" y="148876"/>
                    </a:lnTo>
                    <a:lnTo>
                      <a:pt x="595313" y="148876"/>
                    </a:lnTo>
                    <a:lnTo>
                      <a:pt x="595313" y="59626"/>
                    </a:lnTo>
                    <a:lnTo>
                      <a:pt x="565499" y="59626"/>
                    </a:lnTo>
                    <a:lnTo>
                      <a:pt x="565499" y="0"/>
                    </a:lnTo>
                    <a:lnTo>
                      <a:pt x="535686" y="0"/>
                    </a:lnTo>
                    <a:lnTo>
                      <a:pt x="535686" y="59626"/>
                    </a:lnTo>
                    <a:lnTo>
                      <a:pt x="505968" y="59626"/>
                    </a:lnTo>
                    <a:lnTo>
                      <a:pt x="505968" y="0"/>
                    </a:lnTo>
                    <a:lnTo>
                      <a:pt x="476250" y="0"/>
                    </a:lnTo>
                    <a:lnTo>
                      <a:pt x="476250" y="59626"/>
                    </a:lnTo>
                    <a:lnTo>
                      <a:pt x="446437" y="59626"/>
                    </a:lnTo>
                    <a:lnTo>
                      <a:pt x="446437" y="148876"/>
                    </a:lnTo>
                    <a:lnTo>
                      <a:pt x="416623" y="148876"/>
                    </a:lnTo>
                    <a:lnTo>
                      <a:pt x="416623" y="119063"/>
                    </a:lnTo>
                    <a:lnTo>
                      <a:pt x="357188" y="119063"/>
                    </a:lnTo>
                    <a:lnTo>
                      <a:pt x="357188" y="89345"/>
                    </a:lnTo>
                    <a:lnTo>
                      <a:pt x="297561" y="89345"/>
                    </a:lnTo>
                    <a:lnTo>
                      <a:pt x="297561" y="59626"/>
                    </a:lnTo>
                    <a:lnTo>
                      <a:pt x="238125" y="59626"/>
                    </a:lnTo>
                    <a:lnTo>
                      <a:pt x="238125" y="29813"/>
                    </a:lnTo>
                    <a:lnTo>
                      <a:pt x="148780" y="29813"/>
                    </a:lnTo>
                    <a:lnTo>
                      <a:pt x="148780" y="0"/>
                    </a:lnTo>
                    <a:lnTo>
                      <a:pt x="59436" y="0"/>
                    </a:lnTo>
                    <a:lnTo>
                      <a:pt x="59436" y="29813"/>
                    </a:lnTo>
                    <a:lnTo>
                      <a:pt x="29718" y="29813"/>
                    </a:lnTo>
                    <a:lnTo>
                      <a:pt x="29718" y="59626"/>
                    </a:lnTo>
                    <a:lnTo>
                      <a:pt x="0" y="59626"/>
                    </a:lnTo>
                    <a:lnTo>
                      <a:pt x="0" y="119063"/>
                    </a:lnTo>
                    <a:lnTo>
                      <a:pt x="29718" y="119063"/>
                    </a:lnTo>
                    <a:lnTo>
                      <a:pt x="29718" y="178689"/>
                    </a:lnTo>
                    <a:lnTo>
                      <a:pt x="59436" y="178689"/>
                    </a:lnTo>
                    <a:lnTo>
                      <a:pt x="59436" y="238125"/>
                    </a:lnTo>
                    <a:lnTo>
                      <a:pt x="89249" y="238125"/>
                    </a:lnTo>
                    <a:lnTo>
                      <a:pt x="89249" y="267938"/>
                    </a:lnTo>
                    <a:lnTo>
                      <a:pt x="59436" y="267938"/>
                    </a:lnTo>
                    <a:lnTo>
                      <a:pt x="59436" y="297752"/>
                    </a:lnTo>
                    <a:lnTo>
                      <a:pt x="29718" y="297752"/>
                    </a:lnTo>
                    <a:lnTo>
                      <a:pt x="29718" y="327470"/>
                    </a:lnTo>
                    <a:lnTo>
                      <a:pt x="0" y="327470"/>
                    </a:lnTo>
                    <a:lnTo>
                      <a:pt x="0" y="357188"/>
                    </a:lnTo>
                    <a:lnTo>
                      <a:pt x="29718" y="357188"/>
                    </a:lnTo>
                    <a:lnTo>
                      <a:pt x="29718" y="38700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38"/>
              <p:cNvSpPr/>
              <p:nvPr/>
            </p:nvSpPr>
            <p:spPr>
              <a:xfrm>
                <a:off x="7077075" y="2536030"/>
                <a:ext cx="505967" cy="506063"/>
              </a:xfrm>
              <a:custGeom>
                <a:avLst/>
                <a:gdLst/>
                <a:ahLst/>
                <a:cxnLst/>
                <a:rect l="l" t="t" r="r" b="b"/>
                <a:pathLst>
                  <a:path w="505967" h="506063" extrusionOk="0">
                    <a:moveTo>
                      <a:pt x="386905" y="387001"/>
                    </a:moveTo>
                    <a:lnTo>
                      <a:pt x="416719" y="387001"/>
                    </a:lnTo>
                    <a:lnTo>
                      <a:pt x="416719" y="357188"/>
                    </a:lnTo>
                    <a:lnTo>
                      <a:pt x="476250" y="357188"/>
                    </a:lnTo>
                    <a:lnTo>
                      <a:pt x="476250" y="327374"/>
                    </a:lnTo>
                    <a:lnTo>
                      <a:pt x="505968" y="327374"/>
                    </a:lnTo>
                    <a:lnTo>
                      <a:pt x="505968" y="178594"/>
                    </a:lnTo>
                    <a:lnTo>
                      <a:pt x="476250" y="178594"/>
                    </a:lnTo>
                    <a:lnTo>
                      <a:pt x="476250" y="148876"/>
                    </a:lnTo>
                    <a:lnTo>
                      <a:pt x="416719" y="148876"/>
                    </a:lnTo>
                    <a:lnTo>
                      <a:pt x="416719" y="119063"/>
                    </a:lnTo>
                    <a:lnTo>
                      <a:pt x="386905" y="119063"/>
                    </a:lnTo>
                    <a:lnTo>
                      <a:pt x="386905" y="89249"/>
                    </a:lnTo>
                    <a:lnTo>
                      <a:pt x="357188" y="89249"/>
                    </a:lnTo>
                    <a:lnTo>
                      <a:pt x="357188" y="29813"/>
                    </a:lnTo>
                    <a:lnTo>
                      <a:pt x="327470" y="29813"/>
                    </a:lnTo>
                    <a:lnTo>
                      <a:pt x="327470" y="0"/>
                    </a:lnTo>
                    <a:lnTo>
                      <a:pt x="178594" y="0"/>
                    </a:lnTo>
                    <a:lnTo>
                      <a:pt x="178594" y="29813"/>
                    </a:lnTo>
                    <a:lnTo>
                      <a:pt x="148780" y="29813"/>
                    </a:lnTo>
                    <a:lnTo>
                      <a:pt x="148780" y="89249"/>
                    </a:lnTo>
                    <a:lnTo>
                      <a:pt x="119063" y="89249"/>
                    </a:lnTo>
                    <a:lnTo>
                      <a:pt x="119063" y="119063"/>
                    </a:lnTo>
                    <a:lnTo>
                      <a:pt x="89345" y="119063"/>
                    </a:lnTo>
                    <a:lnTo>
                      <a:pt x="89345" y="148876"/>
                    </a:lnTo>
                    <a:lnTo>
                      <a:pt x="29718" y="148876"/>
                    </a:lnTo>
                    <a:lnTo>
                      <a:pt x="29718" y="178594"/>
                    </a:lnTo>
                    <a:lnTo>
                      <a:pt x="0" y="178594"/>
                    </a:lnTo>
                    <a:lnTo>
                      <a:pt x="0" y="327374"/>
                    </a:lnTo>
                    <a:lnTo>
                      <a:pt x="29718" y="327374"/>
                    </a:lnTo>
                    <a:lnTo>
                      <a:pt x="29718" y="357188"/>
                    </a:lnTo>
                    <a:lnTo>
                      <a:pt x="89345" y="357188"/>
                    </a:lnTo>
                    <a:lnTo>
                      <a:pt x="89345" y="387001"/>
                    </a:lnTo>
                    <a:lnTo>
                      <a:pt x="119063" y="387001"/>
                    </a:lnTo>
                    <a:lnTo>
                      <a:pt x="119063" y="416719"/>
                    </a:lnTo>
                    <a:lnTo>
                      <a:pt x="148780" y="416719"/>
                    </a:lnTo>
                    <a:lnTo>
                      <a:pt x="148780" y="476250"/>
                    </a:lnTo>
                    <a:lnTo>
                      <a:pt x="178594" y="476250"/>
                    </a:lnTo>
                    <a:lnTo>
                      <a:pt x="178594" y="506063"/>
                    </a:lnTo>
                    <a:lnTo>
                      <a:pt x="327470" y="506063"/>
                    </a:lnTo>
                    <a:lnTo>
                      <a:pt x="327470" y="476250"/>
                    </a:lnTo>
                    <a:lnTo>
                      <a:pt x="357188" y="476250"/>
                    </a:lnTo>
                    <a:lnTo>
                      <a:pt x="357188" y="416719"/>
                    </a:lnTo>
                    <a:lnTo>
                      <a:pt x="386905" y="416719"/>
                    </a:lnTo>
                    <a:lnTo>
                      <a:pt x="386905" y="387001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38"/>
              <p:cNvSpPr/>
              <p:nvPr/>
            </p:nvSpPr>
            <p:spPr>
              <a:xfrm>
                <a:off x="7255668" y="2268092"/>
                <a:ext cx="1488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875" extrusionOk="0">
                    <a:moveTo>
                      <a:pt x="29813" y="0"/>
                    </a:move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29813" y="119063"/>
                    </a:lnTo>
                    <a:lnTo>
                      <a:pt x="59531" y="119063"/>
                    </a:lnTo>
                    <a:lnTo>
                      <a:pt x="59531" y="148876"/>
                    </a:lnTo>
                    <a:lnTo>
                      <a:pt x="89249" y="148876"/>
                    </a:lnTo>
                    <a:lnTo>
                      <a:pt x="89249" y="119063"/>
                    </a:lnTo>
                    <a:lnTo>
                      <a:pt x="119063" y="119063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29813"/>
                    </a:lnTo>
                    <a:lnTo>
                      <a:pt x="119063" y="29813"/>
                    </a:lnTo>
                    <a:lnTo>
                      <a:pt x="119063" y="0"/>
                    </a:lnTo>
                    <a:lnTo>
                      <a:pt x="89249" y="0"/>
                    </a:lnTo>
                    <a:lnTo>
                      <a:pt x="89249" y="29813"/>
                    </a:lnTo>
                    <a:lnTo>
                      <a:pt x="59531" y="29813"/>
                    </a:lnTo>
                    <a:lnTo>
                      <a:pt x="59531" y="0"/>
                    </a:lnTo>
                    <a:lnTo>
                      <a:pt x="29813" y="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38"/>
              <p:cNvSpPr/>
              <p:nvPr/>
            </p:nvSpPr>
            <p:spPr>
              <a:xfrm>
                <a:off x="7374731" y="2149030"/>
                <a:ext cx="1488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875" extrusionOk="0">
                    <a:moveTo>
                      <a:pt x="89249" y="0"/>
                    </a:moveTo>
                    <a:lnTo>
                      <a:pt x="59531" y="0"/>
                    </a:lnTo>
                    <a:lnTo>
                      <a:pt x="59531" y="29813"/>
                    </a:lnTo>
                    <a:lnTo>
                      <a:pt x="59531" y="59626"/>
                    </a:lnTo>
                    <a:lnTo>
                      <a:pt x="29813" y="59626"/>
                    </a:lnTo>
                    <a:lnTo>
                      <a:pt x="0" y="59626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59531" y="89344"/>
                    </a:lnTo>
                    <a:lnTo>
                      <a:pt x="59531" y="119063"/>
                    </a:lnTo>
                    <a:lnTo>
                      <a:pt x="59531" y="148876"/>
                    </a:lnTo>
                    <a:lnTo>
                      <a:pt x="89249" y="148876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59626"/>
                    </a:lnTo>
                    <a:lnTo>
                      <a:pt x="119063" y="59626"/>
                    </a:lnTo>
                    <a:lnTo>
                      <a:pt x="89249" y="59626"/>
                    </a:lnTo>
                    <a:lnTo>
                      <a:pt x="89249" y="29813"/>
                    </a:lnTo>
                    <a:lnTo>
                      <a:pt x="89249" y="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38"/>
              <p:cNvSpPr/>
              <p:nvPr/>
            </p:nvSpPr>
            <p:spPr>
              <a:xfrm>
                <a:off x="7374766" y="2372319"/>
                <a:ext cx="148875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780" extrusionOk="0">
                    <a:moveTo>
                      <a:pt x="59531" y="148781"/>
                    </a:moveTo>
                    <a:lnTo>
                      <a:pt x="89249" y="148781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59531"/>
                    </a:lnTo>
                    <a:lnTo>
                      <a:pt x="119063" y="59531"/>
                    </a:lnTo>
                    <a:lnTo>
                      <a:pt x="89249" y="59531"/>
                    </a:lnTo>
                    <a:lnTo>
                      <a:pt x="89249" y="29718"/>
                    </a:lnTo>
                    <a:lnTo>
                      <a:pt x="89249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59531" y="89344"/>
                    </a:lnTo>
                    <a:lnTo>
                      <a:pt x="59531" y="119063"/>
                    </a:lnTo>
                    <a:lnTo>
                      <a:pt x="59531" y="148781"/>
                    </a:lnTo>
                    <a:close/>
                  </a:path>
                </a:pathLst>
              </a:custGeom>
              <a:solidFill>
                <a:schemeClr val="lt2"/>
              </a:solidFill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38"/>
              <p:cNvSpPr/>
              <p:nvPr/>
            </p:nvSpPr>
            <p:spPr>
              <a:xfrm>
                <a:off x="7136606" y="2357437"/>
                <a:ext cx="148875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780" extrusionOk="0">
                    <a:moveTo>
                      <a:pt x="0" y="89344"/>
                    </a:moveTo>
                    <a:lnTo>
                      <a:pt x="29813" y="89344"/>
                    </a:lnTo>
                    <a:lnTo>
                      <a:pt x="59531" y="89344"/>
                    </a:lnTo>
                    <a:lnTo>
                      <a:pt x="59531" y="119063"/>
                    </a:lnTo>
                    <a:lnTo>
                      <a:pt x="59531" y="148781"/>
                    </a:lnTo>
                    <a:lnTo>
                      <a:pt x="89249" y="148781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59531"/>
                    </a:lnTo>
                    <a:lnTo>
                      <a:pt x="119063" y="59531"/>
                    </a:lnTo>
                    <a:lnTo>
                      <a:pt x="89249" y="59531"/>
                    </a:lnTo>
                    <a:lnTo>
                      <a:pt x="89249" y="29718"/>
                    </a:lnTo>
                    <a:lnTo>
                      <a:pt x="89249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89344"/>
                    </a:lnTo>
                    <a:close/>
                  </a:path>
                </a:pathLst>
              </a:custGeom>
              <a:solidFill>
                <a:schemeClr val="lt2"/>
              </a:solidFill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38"/>
              <p:cNvSpPr/>
              <p:nvPr/>
            </p:nvSpPr>
            <p:spPr>
              <a:xfrm>
                <a:off x="7136606" y="2149030"/>
                <a:ext cx="148875" cy="148875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48875" extrusionOk="0">
                    <a:moveTo>
                      <a:pt x="89249" y="0"/>
                    </a:moveTo>
                    <a:lnTo>
                      <a:pt x="59531" y="0"/>
                    </a:lnTo>
                    <a:lnTo>
                      <a:pt x="59531" y="29813"/>
                    </a:lnTo>
                    <a:lnTo>
                      <a:pt x="59531" y="59626"/>
                    </a:lnTo>
                    <a:lnTo>
                      <a:pt x="29813" y="59626"/>
                    </a:lnTo>
                    <a:lnTo>
                      <a:pt x="0" y="59626"/>
                    </a:lnTo>
                    <a:lnTo>
                      <a:pt x="0" y="89344"/>
                    </a:lnTo>
                    <a:lnTo>
                      <a:pt x="29813" y="89344"/>
                    </a:lnTo>
                    <a:lnTo>
                      <a:pt x="59531" y="89344"/>
                    </a:lnTo>
                    <a:lnTo>
                      <a:pt x="59531" y="119063"/>
                    </a:lnTo>
                    <a:lnTo>
                      <a:pt x="59531" y="148876"/>
                    </a:lnTo>
                    <a:lnTo>
                      <a:pt x="89249" y="148876"/>
                    </a:lnTo>
                    <a:lnTo>
                      <a:pt x="89249" y="119063"/>
                    </a:lnTo>
                    <a:lnTo>
                      <a:pt x="89249" y="89344"/>
                    </a:lnTo>
                    <a:lnTo>
                      <a:pt x="119063" y="89344"/>
                    </a:lnTo>
                    <a:lnTo>
                      <a:pt x="148876" y="89344"/>
                    </a:lnTo>
                    <a:lnTo>
                      <a:pt x="148876" y="59626"/>
                    </a:lnTo>
                    <a:lnTo>
                      <a:pt x="119063" y="59626"/>
                    </a:lnTo>
                    <a:lnTo>
                      <a:pt x="89249" y="59626"/>
                    </a:lnTo>
                    <a:lnTo>
                      <a:pt x="89249" y="29813"/>
                    </a:lnTo>
                    <a:lnTo>
                      <a:pt x="89249" y="0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38"/>
              <p:cNvSpPr/>
              <p:nvPr/>
            </p:nvSpPr>
            <p:spPr>
              <a:xfrm>
                <a:off x="6571107" y="1940718"/>
                <a:ext cx="535209" cy="1130808"/>
              </a:xfrm>
              <a:custGeom>
                <a:avLst/>
                <a:gdLst/>
                <a:ahLst/>
                <a:cxnLst/>
                <a:rect l="l" t="t" r="r" b="b"/>
                <a:pathLst>
                  <a:path w="535209" h="1130808" extrusionOk="0">
                    <a:moveTo>
                      <a:pt x="29718" y="357188"/>
                    </a:moveTo>
                    <a:lnTo>
                      <a:pt x="59436" y="357188"/>
                    </a:lnTo>
                    <a:lnTo>
                      <a:pt x="59436" y="386906"/>
                    </a:lnTo>
                    <a:lnTo>
                      <a:pt x="89154" y="386906"/>
                    </a:lnTo>
                    <a:lnTo>
                      <a:pt x="89154" y="416623"/>
                    </a:lnTo>
                    <a:lnTo>
                      <a:pt x="118872" y="416623"/>
                    </a:lnTo>
                    <a:lnTo>
                      <a:pt x="118872" y="446342"/>
                    </a:lnTo>
                    <a:lnTo>
                      <a:pt x="148590" y="446342"/>
                    </a:lnTo>
                    <a:lnTo>
                      <a:pt x="148590" y="476060"/>
                    </a:lnTo>
                    <a:lnTo>
                      <a:pt x="178308" y="476060"/>
                    </a:lnTo>
                    <a:lnTo>
                      <a:pt x="178308" y="535591"/>
                    </a:lnTo>
                    <a:lnTo>
                      <a:pt x="208026" y="535591"/>
                    </a:lnTo>
                    <a:lnTo>
                      <a:pt x="208026" y="624935"/>
                    </a:lnTo>
                    <a:lnTo>
                      <a:pt x="237744" y="624935"/>
                    </a:lnTo>
                    <a:lnTo>
                      <a:pt x="237744" y="743998"/>
                    </a:lnTo>
                    <a:lnTo>
                      <a:pt x="208026" y="743998"/>
                    </a:lnTo>
                    <a:lnTo>
                      <a:pt x="208026" y="803529"/>
                    </a:lnTo>
                    <a:lnTo>
                      <a:pt x="178308" y="803529"/>
                    </a:lnTo>
                    <a:lnTo>
                      <a:pt x="178308" y="863060"/>
                    </a:lnTo>
                    <a:lnTo>
                      <a:pt x="148590" y="863060"/>
                    </a:lnTo>
                    <a:lnTo>
                      <a:pt x="148590" y="922592"/>
                    </a:lnTo>
                    <a:lnTo>
                      <a:pt x="118872" y="922592"/>
                    </a:lnTo>
                    <a:lnTo>
                      <a:pt x="118872" y="982123"/>
                    </a:lnTo>
                    <a:lnTo>
                      <a:pt x="89154" y="982123"/>
                    </a:lnTo>
                    <a:lnTo>
                      <a:pt x="89154" y="1041654"/>
                    </a:lnTo>
                    <a:lnTo>
                      <a:pt x="118872" y="1041654"/>
                    </a:lnTo>
                    <a:lnTo>
                      <a:pt x="118872" y="1071372"/>
                    </a:lnTo>
                    <a:lnTo>
                      <a:pt x="148590" y="1071372"/>
                    </a:lnTo>
                    <a:lnTo>
                      <a:pt x="148590" y="1101090"/>
                    </a:lnTo>
                    <a:lnTo>
                      <a:pt x="208121" y="1101090"/>
                    </a:lnTo>
                    <a:lnTo>
                      <a:pt x="208121" y="1130808"/>
                    </a:lnTo>
                    <a:lnTo>
                      <a:pt x="267653" y="1130808"/>
                    </a:lnTo>
                    <a:lnTo>
                      <a:pt x="267653" y="1101090"/>
                    </a:lnTo>
                    <a:lnTo>
                      <a:pt x="327184" y="1101090"/>
                    </a:lnTo>
                    <a:lnTo>
                      <a:pt x="327184" y="1071372"/>
                    </a:lnTo>
                    <a:lnTo>
                      <a:pt x="356902" y="1071372"/>
                    </a:lnTo>
                    <a:lnTo>
                      <a:pt x="356902" y="1041654"/>
                    </a:lnTo>
                    <a:lnTo>
                      <a:pt x="386620" y="1041654"/>
                    </a:lnTo>
                    <a:lnTo>
                      <a:pt x="386620" y="892874"/>
                    </a:lnTo>
                    <a:lnTo>
                      <a:pt x="416338" y="892874"/>
                    </a:lnTo>
                    <a:lnTo>
                      <a:pt x="416338" y="744093"/>
                    </a:lnTo>
                    <a:lnTo>
                      <a:pt x="446056" y="744093"/>
                    </a:lnTo>
                    <a:lnTo>
                      <a:pt x="446056" y="684562"/>
                    </a:lnTo>
                    <a:lnTo>
                      <a:pt x="475774" y="684562"/>
                    </a:lnTo>
                    <a:lnTo>
                      <a:pt x="475774" y="625031"/>
                    </a:lnTo>
                    <a:lnTo>
                      <a:pt x="505492" y="625031"/>
                    </a:lnTo>
                    <a:lnTo>
                      <a:pt x="505492" y="535686"/>
                    </a:lnTo>
                    <a:lnTo>
                      <a:pt x="535210" y="535686"/>
                    </a:lnTo>
                    <a:lnTo>
                      <a:pt x="535210" y="416623"/>
                    </a:lnTo>
                    <a:lnTo>
                      <a:pt x="505492" y="416623"/>
                    </a:lnTo>
                    <a:lnTo>
                      <a:pt x="505492" y="208217"/>
                    </a:lnTo>
                    <a:lnTo>
                      <a:pt x="475774" y="208217"/>
                    </a:lnTo>
                    <a:lnTo>
                      <a:pt x="475774" y="178498"/>
                    </a:lnTo>
                    <a:lnTo>
                      <a:pt x="446056" y="178498"/>
                    </a:lnTo>
                    <a:lnTo>
                      <a:pt x="446056" y="208217"/>
                    </a:lnTo>
                    <a:lnTo>
                      <a:pt x="386524" y="208217"/>
                    </a:lnTo>
                    <a:lnTo>
                      <a:pt x="386524" y="178498"/>
                    </a:lnTo>
                    <a:lnTo>
                      <a:pt x="297180" y="178498"/>
                    </a:lnTo>
                    <a:lnTo>
                      <a:pt x="297180" y="118967"/>
                    </a:lnTo>
                    <a:lnTo>
                      <a:pt x="267462" y="118967"/>
                    </a:lnTo>
                    <a:lnTo>
                      <a:pt x="267462" y="59436"/>
                    </a:lnTo>
                    <a:lnTo>
                      <a:pt x="237744" y="59436"/>
                    </a:lnTo>
                    <a:lnTo>
                      <a:pt x="237744" y="29718"/>
                    </a:lnTo>
                    <a:lnTo>
                      <a:pt x="208026" y="29718"/>
                    </a:lnTo>
                    <a:lnTo>
                      <a:pt x="208026" y="0"/>
                    </a:lnTo>
                    <a:lnTo>
                      <a:pt x="178308" y="0"/>
                    </a:lnTo>
                    <a:lnTo>
                      <a:pt x="178308" y="29718"/>
                    </a:lnTo>
                    <a:lnTo>
                      <a:pt x="148590" y="29718"/>
                    </a:lnTo>
                    <a:lnTo>
                      <a:pt x="148590" y="89249"/>
                    </a:lnTo>
                    <a:lnTo>
                      <a:pt x="178308" y="89249"/>
                    </a:lnTo>
                    <a:lnTo>
                      <a:pt x="178308" y="178594"/>
                    </a:lnTo>
                    <a:lnTo>
                      <a:pt x="148590" y="178594"/>
                    </a:lnTo>
                    <a:lnTo>
                      <a:pt x="148590" y="208312"/>
                    </a:lnTo>
                    <a:lnTo>
                      <a:pt x="118872" y="208312"/>
                    </a:lnTo>
                    <a:lnTo>
                      <a:pt x="118872" y="267843"/>
                    </a:lnTo>
                    <a:lnTo>
                      <a:pt x="89154" y="267843"/>
                    </a:lnTo>
                    <a:lnTo>
                      <a:pt x="89154" y="238125"/>
                    </a:lnTo>
                    <a:lnTo>
                      <a:pt x="59436" y="238125"/>
                    </a:lnTo>
                    <a:lnTo>
                      <a:pt x="59436" y="208407"/>
                    </a:lnTo>
                    <a:lnTo>
                      <a:pt x="29718" y="208407"/>
                    </a:lnTo>
                    <a:lnTo>
                      <a:pt x="29718" y="238125"/>
                    </a:lnTo>
                    <a:lnTo>
                      <a:pt x="0" y="238125"/>
                    </a:lnTo>
                    <a:lnTo>
                      <a:pt x="0" y="297656"/>
                    </a:lnTo>
                    <a:lnTo>
                      <a:pt x="29718" y="297656"/>
                    </a:lnTo>
                    <a:lnTo>
                      <a:pt x="29718" y="357188"/>
                    </a:lnTo>
                    <a:close/>
                    <a:moveTo>
                      <a:pt x="416623" y="238125"/>
                    </a:moveTo>
                    <a:lnTo>
                      <a:pt x="416623" y="357188"/>
                    </a:lnTo>
                    <a:lnTo>
                      <a:pt x="386905" y="357188"/>
                    </a:lnTo>
                    <a:lnTo>
                      <a:pt x="386905" y="327469"/>
                    </a:lnTo>
                    <a:lnTo>
                      <a:pt x="357188" y="327469"/>
                    </a:lnTo>
                    <a:lnTo>
                      <a:pt x="357188" y="297752"/>
                    </a:lnTo>
                    <a:lnTo>
                      <a:pt x="327470" y="297752"/>
                    </a:lnTo>
                    <a:lnTo>
                      <a:pt x="327470" y="268034"/>
                    </a:lnTo>
                    <a:lnTo>
                      <a:pt x="387001" y="268034"/>
                    </a:lnTo>
                    <a:lnTo>
                      <a:pt x="387001" y="238315"/>
                    </a:lnTo>
                    <a:lnTo>
                      <a:pt x="416719" y="238315"/>
                    </a:lnTo>
                    <a:close/>
                    <a:moveTo>
                      <a:pt x="148780" y="297656"/>
                    </a:moveTo>
                    <a:lnTo>
                      <a:pt x="148780" y="327374"/>
                    </a:lnTo>
                    <a:lnTo>
                      <a:pt x="178498" y="327374"/>
                    </a:lnTo>
                    <a:lnTo>
                      <a:pt x="178498" y="357092"/>
                    </a:lnTo>
                    <a:lnTo>
                      <a:pt x="148780" y="357092"/>
                    </a:lnTo>
                    <a:lnTo>
                      <a:pt x="148780" y="327374"/>
                    </a:lnTo>
                    <a:lnTo>
                      <a:pt x="119063" y="327374"/>
                    </a:lnTo>
                    <a:lnTo>
                      <a:pt x="119063" y="297656"/>
                    </a:lnTo>
                    <a:lnTo>
                      <a:pt x="148780" y="297656"/>
                    </a:lnTo>
                    <a:close/>
                  </a:path>
                </a:pathLst>
              </a:custGeom>
              <a:noFill/>
              <a:ln w="5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87" name="Google Shape;2887;p38"/>
            <p:cNvGrpSpPr/>
            <p:nvPr/>
          </p:nvGrpSpPr>
          <p:grpSpPr>
            <a:xfrm>
              <a:off x="6571107" y="1494186"/>
              <a:ext cx="1518094" cy="1577626"/>
              <a:chOff x="6571107" y="1494186"/>
              <a:chExt cx="1518094" cy="1577626"/>
            </a:xfrm>
          </p:grpSpPr>
          <p:grpSp>
            <p:nvGrpSpPr>
              <p:cNvPr id="2888" name="Google Shape;2888;p38"/>
              <p:cNvGrpSpPr/>
              <p:nvPr/>
            </p:nvGrpSpPr>
            <p:grpSpPr>
              <a:xfrm>
                <a:off x="7553325" y="1940718"/>
                <a:ext cx="535876" cy="1131094"/>
                <a:chOff x="7553325" y="1940718"/>
                <a:chExt cx="535876" cy="1131094"/>
              </a:xfrm>
            </p:grpSpPr>
            <p:sp>
              <p:nvSpPr>
                <p:cNvPr id="2889" name="Google Shape;2889;p38"/>
                <p:cNvSpPr/>
                <p:nvPr/>
              </p:nvSpPr>
              <p:spPr>
                <a:xfrm>
                  <a:off x="7821168" y="30420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0" name="Google Shape;2890;p38"/>
                <p:cNvSpPr/>
                <p:nvPr/>
              </p:nvSpPr>
              <p:spPr>
                <a:xfrm>
                  <a:off x="7880794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1" name="Google Shape;2891;p38"/>
                <p:cNvSpPr/>
                <p:nvPr/>
              </p:nvSpPr>
              <p:spPr>
                <a:xfrm>
                  <a:off x="7940230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2" name="Google Shape;2892;p38"/>
                <p:cNvSpPr/>
                <p:nvPr/>
              </p:nvSpPr>
              <p:spPr>
                <a:xfrm>
                  <a:off x="7761732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3" name="Google Shape;2893;p38"/>
                <p:cNvSpPr/>
                <p:nvPr/>
              </p:nvSpPr>
              <p:spPr>
                <a:xfrm>
                  <a:off x="7970043" y="2923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4" name="Google Shape;2894;p38"/>
                <p:cNvSpPr/>
                <p:nvPr/>
              </p:nvSpPr>
              <p:spPr>
                <a:xfrm>
                  <a:off x="7940230" y="28634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5" name="Google Shape;2895;p38"/>
                <p:cNvSpPr/>
                <p:nvPr/>
              </p:nvSpPr>
              <p:spPr>
                <a:xfrm>
                  <a:off x="7910512" y="28039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6" name="Google Shape;2896;p38"/>
                <p:cNvSpPr/>
                <p:nvPr/>
              </p:nvSpPr>
              <p:spPr>
                <a:xfrm>
                  <a:off x="7880794" y="27443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7" name="Google Shape;2897;p38"/>
                <p:cNvSpPr/>
                <p:nvPr/>
              </p:nvSpPr>
              <p:spPr>
                <a:xfrm>
                  <a:off x="7850981" y="2684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8" name="Google Shape;2898;p38"/>
                <p:cNvSpPr/>
                <p:nvPr/>
              </p:nvSpPr>
              <p:spPr>
                <a:xfrm>
                  <a:off x="7821168" y="2565844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99" name="Google Shape;2899;p38"/>
                <p:cNvSpPr/>
                <p:nvPr/>
              </p:nvSpPr>
              <p:spPr>
                <a:xfrm>
                  <a:off x="7850981" y="247649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0" name="Google Shape;2900;p38"/>
                <p:cNvSpPr/>
                <p:nvPr/>
              </p:nvSpPr>
              <p:spPr>
                <a:xfrm>
                  <a:off x="7880794" y="24169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1" name="Google Shape;2901;p38"/>
                <p:cNvSpPr/>
                <p:nvPr/>
              </p:nvSpPr>
              <p:spPr>
                <a:xfrm>
                  <a:off x="7910512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2" name="Google Shape;2902;p38"/>
                <p:cNvSpPr/>
                <p:nvPr/>
              </p:nvSpPr>
              <p:spPr>
                <a:xfrm>
                  <a:off x="7940230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3" name="Google Shape;2903;p38"/>
                <p:cNvSpPr/>
                <p:nvPr/>
              </p:nvSpPr>
              <p:spPr>
                <a:xfrm>
                  <a:off x="7970043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4" name="Google Shape;2904;p38"/>
                <p:cNvSpPr/>
                <p:nvPr/>
              </p:nvSpPr>
              <p:spPr>
                <a:xfrm>
                  <a:off x="7999857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5" name="Google Shape;2905;p38"/>
                <p:cNvSpPr/>
                <p:nvPr/>
              </p:nvSpPr>
              <p:spPr>
                <a:xfrm>
                  <a:off x="8029575" y="2238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6" name="Google Shape;2906;p38"/>
                <p:cNvSpPr/>
                <p:nvPr/>
              </p:nvSpPr>
              <p:spPr>
                <a:xfrm rot="10800000">
                  <a:off x="8059483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7" name="Google Shape;2907;p38"/>
                <p:cNvSpPr/>
                <p:nvPr/>
              </p:nvSpPr>
              <p:spPr>
                <a:xfrm rot="10800000">
                  <a:off x="8029575" y="21491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8" name="Google Shape;2908;p38"/>
                <p:cNvSpPr/>
                <p:nvPr/>
              </p:nvSpPr>
              <p:spPr>
                <a:xfrm>
                  <a:off x="7999857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9" name="Google Shape;2909;p38"/>
                <p:cNvSpPr/>
                <p:nvPr/>
              </p:nvSpPr>
              <p:spPr>
                <a:xfrm>
                  <a:off x="7970043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0" name="Google Shape;2910;p38"/>
                <p:cNvSpPr/>
                <p:nvPr/>
              </p:nvSpPr>
              <p:spPr>
                <a:xfrm>
                  <a:off x="7940230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1" name="Google Shape;2911;p38"/>
                <p:cNvSpPr/>
                <p:nvPr/>
              </p:nvSpPr>
              <p:spPr>
                <a:xfrm>
                  <a:off x="7970043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2" name="Google Shape;2912;p38"/>
                <p:cNvSpPr/>
                <p:nvPr/>
              </p:nvSpPr>
              <p:spPr>
                <a:xfrm>
                  <a:off x="7940230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3" name="Google Shape;2913;p38"/>
                <p:cNvSpPr/>
                <p:nvPr/>
              </p:nvSpPr>
              <p:spPr>
                <a:xfrm>
                  <a:off x="7910512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4" name="Google Shape;2914;p38"/>
                <p:cNvSpPr/>
                <p:nvPr/>
              </p:nvSpPr>
              <p:spPr>
                <a:xfrm>
                  <a:off x="7880794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5" name="Google Shape;2915;p38"/>
                <p:cNvSpPr/>
                <p:nvPr/>
              </p:nvSpPr>
              <p:spPr>
                <a:xfrm>
                  <a:off x="7880794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6" name="Google Shape;2916;p38"/>
                <p:cNvSpPr/>
                <p:nvPr/>
              </p:nvSpPr>
              <p:spPr>
                <a:xfrm>
                  <a:off x="7850981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7" name="Google Shape;2917;p38"/>
                <p:cNvSpPr/>
                <p:nvPr/>
              </p:nvSpPr>
              <p:spPr>
                <a:xfrm>
                  <a:off x="7940230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8" name="Google Shape;2918;p38"/>
                <p:cNvSpPr/>
                <p:nvPr/>
              </p:nvSpPr>
              <p:spPr>
                <a:xfrm>
                  <a:off x="7910512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9" name="Google Shape;2919;p38"/>
                <p:cNvSpPr/>
                <p:nvPr/>
              </p:nvSpPr>
              <p:spPr>
                <a:xfrm>
                  <a:off x="7791450" y="2059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0" name="Google Shape;2920;p38"/>
                <p:cNvSpPr/>
                <p:nvPr/>
              </p:nvSpPr>
              <p:spPr>
                <a:xfrm>
                  <a:off x="7910512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1" name="Google Shape;2921;p38"/>
                <p:cNvSpPr/>
                <p:nvPr/>
              </p:nvSpPr>
              <p:spPr>
                <a:xfrm>
                  <a:off x="7880794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2" name="Google Shape;2922;p38"/>
                <p:cNvSpPr/>
                <p:nvPr/>
              </p:nvSpPr>
              <p:spPr>
                <a:xfrm>
                  <a:off x="7850981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3" name="Google Shape;2923;p38"/>
                <p:cNvSpPr/>
                <p:nvPr/>
              </p:nvSpPr>
              <p:spPr>
                <a:xfrm>
                  <a:off x="7821168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4" name="Google Shape;2924;p38"/>
                <p:cNvSpPr/>
                <p:nvPr/>
              </p:nvSpPr>
              <p:spPr>
                <a:xfrm>
                  <a:off x="7821168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5" name="Google Shape;2925;p38"/>
                <p:cNvSpPr/>
                <p:nvPr/>
              </p:nvSpPr>
              <p:spPr>
                <a:xfrm>
                  <a:off x="7702105" y="2119312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6" name="Google Shape;2926;p38"/>
                <p:cNvSpPr/>
                <p:nvPr/>
              </p:nvSpPr>
              <p:spPr>
                <a:xfrm>
                  <a:off x="7850981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7" name="Google Shape;2927;p38"/>
                <p:cNvSpPr/>
                <p:nvPr/>
              </p:nvSpPr>
              <p:spPr>
                <a:xfrm rot="10800000">
                  <a:off x="7672387" y="21491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8" name="Google Shape;2928;p38"/>
                <p:cNvSpPr/>
                <p:nvPr/>
              </p:nvSpPr>
              <p:spPr>
                <a:xfrm>
                  <a:off x="7761732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9" name="Google Shape;2929;p38"/>
                <p:cNvSpPr/>
                <p:nvPr/>
              </p:nvSpPr>
              <p:spPr>
                <a:xfrm>
                  <a:off x="7761732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0" name="Google Shape;2930;p38"/>
                <p:cNvSpPr/>
                <p:nvPr/>
              </p:nvSpPr>
              <p:spPr>
                <a:xfrm>
                  <a:off x="7821168" y="2000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1" name="Google Shape;2931;p38"/>
                <p:cNvSpPr/>
                <p:nvPr/>
              </p:nvSpPr>
              <p:spPr>
                <a:xfrm>
                  <a:off x="7850981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2" name="Google Shape;2932;p38"/>
                <p:cNvSpPr/>
                <p:nvPr/>
              </p:nvSpPr>
              <p:spPr>
                <a:xfrm rot="10800000">
                  <a:off x="7880794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3" name="Google Shape;2933;p38"/>
                <p:cNvSpPr/>
                <p:nvPr/>
              </p:nvSpPr>
              <p:spPr>
                <a:xfrm rot="10800000">
                  <a:off x="7910512" y="197043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4" name="Google Shape;2934;p38"/>
                <p:cNvSpPr/>
                <p:nvPr/>
              </p:nvSpPr>
              <p:spPr>
                <a:xfrm>
                  <a:off x="7880794" y="202996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5" name="Google Shape;2935;p38"/>
                <p:cNvSpPr/>
                <p:nvPr/>
              </p:nvSpPr>
              <p:spPr>
                <a:xfrm>
                  <a:off x="7731918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6" name="Google Shape;2936;p38"/>
                <p:cNvSpPr/>
                <p:nvPr/>
              </p:nvSpPr>
              <p:spPr>
                <a:xfrm>
                  <a:off x="7702105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7" name="Google Shape;2937;p38"/>
                <p:cNvSpPr/>
                <p:nvPr/>
              </p:nvSpPr>
              <p:spPr>
                <a:xfrm>
                  <a:off x="7583043" y="2149030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8" name="Google Shape;2938;p38"/>
                <p:cNvSpPr/>
                <p:nvPr/>
              </p:nvSpPr>
              <p:spPr>
                <a:xfrm>
                  <a:off x="7672387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9" name="Google Shape;2939;p38"/>
                <p:cNvSpPr/>
                <p:nvPr/>
              </p:nvSpPr>
              <p:spPr>
                <a:xfrm>
                  <a:off x="7612856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0" name="Google Shape;2940;p38"/>
                <p:cNvSpPr/>
                <p:nvPr/>
              </p:nvSpPr>
              <p:spPr>
                <a:xfrm>
                  <a:off x="7642669" y="2149030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1"/>
                      </a:lnTo>
                      <a:lnTo>
                        <a:pt x="0" y="1487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1" name="Google Shape;2941;p38"/>
                <p:cNvSpPr/>
                <p:nvPr/>
              </p:nvSpPr>
              <p:spPr>
                <a:xfrm rot="10800000">
                  <a:off x="7702200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2" name="Google Shape;2942;p38"/>
                <p:cNvSpPr/>
                <p:nvPr/>
              </p:nvSpPr>
              <p:spPr>
                <a:xfrm>
                  <a:off x="7880794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3" name="Google Shape;2943;p38"/>
                <p:cNvSpPr/>
                <p:nvPr/>
              </p:nvSpPr>
              <p:spPr>
                <a:xfrm>
                  <a:off x="7850981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4" name="Google Shape;2944;p38"/>
                <p:cNvSpPr/>
                <p:nvPr/>
              </p:nvSpPr>
              <p:spPr>
                <a:xfrm>
                  <a:off x="7821168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5" name="Google Shape;2945;p38"/>
                <p:cNvSpPr/>
                <p:nvPr/>
              </p:nvSpPr>
              <p:spPr>
                <a:xfrm>
                  <a:off x="7791450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6" name="Google Shape;2946;p38"/>
                <p:cNvSpPr/>
                <p:nvPr/>
              </p:nvSpPr>
              <p:spPr>
                <a:xfrm rot="10800000">
                  <a:off x="7672387" y="21491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7" name="Google Shape;2947;p38"/>
                <p:cNvSpPr/>
                <p:nvPr/>
              </p:nvSpPr>
              <p:spPr>
                <a:xfrm>
                  <a:off x="7940230" y="2149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8" name="Google Shape;2948;p38"/>
                <p:cNvSpPr/>
                <p:nvPr/>
              </p:nvSpPr>
              <p:spPr>
                <a:xfrm>
                  <a:off x="7731918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49" name="Google Shape;2949;p38"/>
                <p:cNvSpPr/>
                <p:nvPr/>
              </p:nvSpPr>
              <p:spPr>
                <a:xfrm>
                  <a:off x="7702105" y="2833687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0" name="Google Shape;2950;p38"/>
                <p:cNvSpPr/>
                <p:nvPr/>
              </p:nvSpPr>
              <p:spPr>
                <a:xfrm>
                  <a:off x="7672387" y="2684906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1"/>
                      </a:lnTo>
                      <a:lnTo>
                        <a:pt x="0" y="1487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1" name="Google Shape;2951;p38"/>
                <p:cNvSpPr/>
                <p:nvPr/>
              </p:nvSpPr>
              <p:spPr>
                <a:xfrm>
                  <a:off x="7642669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2" name="Google Shape;2952;p38"/>
                <p:cNvSpPr/>
                <p:nvPr/>
              </p:nvSpPr>
              <p:spPr>
                <a:xfrm>
                  <a:off x="7612856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3" name="Google Shape;2953;p38"/>
                <p:cNvSpPr/>
                <p:nvPr/>
              </p:nvSpPr>
              <p:spPr>
                <a:xfrm>
                  <a:off x="7583043" y="247649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4" name="Google Shape;2954;p38"/>
                <p:cNvSpPr/>
                <p:nvPr/>
              </p:nvSpPr>
              <p:spPr>
                <a:xfrm>
                  <a:off x="7553325" y="2357437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5" name="Google Shape;2955;p38"/>
                <p:cNvSpPr/>
                <p:nvPr/>
              </p:nvSpPr>
              <p:spPr>
                <a:xfrm>
                  <a:off x="8029575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6" name="Google Shape;2956;p38"/>
                <p:cNvSpPr/>
                <p:nvPr/>
              </p:nvSpPr>
              <p:spPr>
                <a:xfrm>
                  <a:off x="7850981" y="20002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7" name="Google Shape;2957;p38"/>
                <p:cNvSpPr/>
                <p:nvPr/>
              </p:nvSpPr>
              <p:spPr>
                <a:xfrm>
                  <a:off x="7880794" y="19705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8" name="Google Shape;2958;p38"/>
                <p:cNvSpPr/>
                <p:nvPr/>
              </p:nvSpPr>
              <p:spPr>
                <a:xfrm>
                  <a:off x="7821168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9" name="Google Shape;2959;p38"/>
                <p:cNvSpPr/>
                <p:nvPr/>
              </p:nvSpPr>
              <p:spPr>
                <a:xfrm>
                  <a:off x="7702105" y="2149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0" name="Google Shape;2960;p38"/>
                <p:cNvSpPr/>
                <p:nvPr/>
              </p:nvSpPr>
              <p:spPr>
                <a:xfrm>
                  <a:off x="7821168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1" name="Google Shape;2961;p38"/>
                <p:cNvSpPr/>
                <p:nvPr/>
              </p:nvSpPr>
              <p:spPr>
                <a:xfrm>
                  <a:off x="7850981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2" name="Google Shape;2962;p38"/>
                <p:cNvSpPr/>
                <p:nvPr/>
              </p:nvSpPr>
              <p:spPr>
                <a:xfrm>
                  <a:off x="7791450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3" name="Google Shape;2963;p38"/>
                <p:cNvSpPr/>
                <p:nvPr/>
              </p:nvSpPr>
              <p:spPr>
                <a:xfrm>
                  <a:off x="7702105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4" name="Google Shape;2964;p38"/>
                <p:cNvSpPr/>
                <p:nvPr/>
              </p:nvSpPr>
              <p:spPr>
                <a:xfrm>
                  <a:off x="7702105" y="2684906"/>
                  <a:ext cx="267938" cy="357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38" h="357187" extrusionOk="0">
                      <a:moveTo>
                        <a:pt x="267938" y="238125"/>
                      </a:moveTo>
                      <a:lnTo>
                        <a:pt x="267938" y="297561"/>
                      </a:lnTo>
                      <a:lnTo>
                        <a:pt x="238125" y="297561"/>
                      </a:lnTo>
                      <a:lnTo>
                        <a:pt x="238125" y="327374"/>
                      </a:lnTo>
                      <a:lnTo>
                        <a:pt x="178689" y="327374"/>
                      </a:lnTo>
                      <a:lnTo>
                        <a:pt x="178689" y="357188"/>
                      </a:lnTo>
                      <a:lnTo>
                        <a:pt x="119063" y="357188"/>
                      </a:lnTo>
                      <a:lnTo>
                        <a:pt x="119063" y="327374"/>
                      </a:lnTo>
                      <a:lnTo>
                        <a:pt x="59627" y="327374"/>
                      </a:lnTo>
                      <a:lnTo>
                        <a:pt x="59627" y="297561"/>
                      </a:lnTo>
                      <a:lnTo>
                        <a:pt x="29813" y="297561"/>
                      </a:lnTo>
                      <a:lnTo>
                        <a:pt x="29813" y="148780"/>
                      </a:lnTo>
                      <a:lnTo>
                        <a:pt x="0" y="148780"/>
                      </a:lnTo>
                      <a:lnTo>
                        <a:pt x="0" y="29718"/>
                      </a:lnTo>
                      <a:lnTo>
                        <a:pt x="29813" y="29718"/>
                      </a:lnTo>
                      <a:lnTo>
                        <a:pt x="29813" y="59436"/>
                      </a:lnTo>
                      <a:lnTo>
                        <a:pt x="89345" y="59436"/>
                      </a:lnTo>
                      <a:lnTo>
                        <a:pt x="89345" y="29718"/>
                      </a:lnTo>
                      <a:lnTo>
                        <a:pt x="119063" y="29718"/>
                      </a:lnTo>
                      <a:lnTo>
                        <a:pt x="119063" y="0"/>
                      </a:lnTo>
                      <a:lnTo>
                        <a:pt x="148876" y="0"/>
                      </a:lnTo>
                      <a:lnTo>
                        <a:pt x="148876" y="59436"/>
                      </a:lnTo>
                      <a:lnTo>
                        <a:pt x="178689" y="59436"/>
                      </a:lnTo>
                      <a:lnTo>
                        <a:pt x="178689" y="119063"/>
                      </a:lnTo>
                      <a:lnTo>
                        <a:pt x="208407" y="119063"/>
                      </a:lnTo>
                      <a:lnTo>
                        <a:pt x="208407" y="178498"/>
                      </a:lnTo>
                      <a:lnTo>
                        <a:pt x="238125" y="178498"/>
                      </a:lnTo>
                      <a:lnTo>
                        <a:pt x="238125" y="238125"/>
                      </a:lnTo>
                      <a:lnTo>
                        <a:pt x="267938" y="23812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5" name="Google Shape;2965;p38"/>
                <p:cNvSpPr/>
                <p:nvPr/>
              </p:nvSpPr>
              <p:spPr>
                <a:xfrm>
                  <a:off x="7731918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6" name="Google Shape;2966;p38"/>
                <p:cNvSpPr/>
                <p:nvPr/>
              </p:nvSpPr>
              <p:spPr>
                <a:xfrm>
                  <a:off x="7791450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7" name="Google Shape;2967;p38"/>
                <p:cNvSpPr/>
                <p:nvPr/>
              </p:nvSpPr>
              <p:spPr>
                <a:xfrm>
                  <a:off x="7761732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8" name="Google Shape;2968;p38"/>
                <p:cNvSpPr/>
                <p:nvPr/>
              </p:nvSpPr>
              <p:spPr>
                <a:xfrm>
                  <a:off x="7583519" y="2119312"/>
                  <a:ext cx="445960" cy="595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960" h="595121" extrusionOk="0">
                      <a:moveTo>
                        <a:pt x="416338" y="89344"/>
                      </a:moveTo>
                      <a:lnTo>
                        <a:pt x="416338" y="148876"/>
                      </a:lnTo>
                      <a:lnTo>
                        <a:pt x="386620" y="148876"/>
                      </a:lnTo>
                      <a:lnTo>
                        <a:pt x="386620" y="178594"/>
                      </a:lnTo>
                      <a:lnTo>
                        <a:pt x="356902" y="178594"/>
                      </a:lnTo>
                      <a:lnTo>
                        <a:pt x="356902" y="208312"/>
                      </a:lnTo>
                      <a:lnTo>
                        <a:pt x="297371" y="208312"/>
                      </a:lnTo>
                      <a:lnTo>
                        <a:pt x="297371" y="238030"/>
                      </a:lnTo>
                      <a:lnTo>
                        <a:pt x="267652" y="238030"/>
                      </a:lnTo>
                      <a:lnTo>
                        <a:pt x="267652" y="208312"/>
                      </a:lnTo>
                      <a:lnTo>
                        <a:pt x="297371" y="208312"/>
                      </a:lnTo>
                      <a:lnTo>
                        <a:pt x="297371" y="148781"/>
                      </a:lnTo>
                      <a:lnTo>
                        <a:pt x="327088" y="148781"/>
                      </a:lnTo>
                      <a:lnTo>
                        <a:pt x="327088" y="119063"/>
                      </a:lnTo>
                      <a:lnTo>
                        <a:pt x="356806" y="119063"/>
                      </a:lnTo>
                      <a:lnTo>
                        <a:pt x="356806" y="29718"/>
                      </a:lnTo>
                      <a:lnTo>
                        <a:pt x="327088" y="29718"/>
                      </a:lnTo>
                      <a:lnTo>
                        <a:pt x="327088" y="0"/>
                      </a:lnTo>
                      <a:lnTo>
                        <a:pt x="267557" y="0"/>
                      </a:lnTo>
                      <a:lnTo>
                        <a:pt x="267557" y="29718"/>
                      </a:lnTo>
                      <a:lnTo>
                        <a:pt x="297275" y="29718"/>
                      </a:lnTo>
                      <a:lnTo>
                        <a:pt x="297275" y="59436"/>
                      </a:lnTo>
                      <a:lnTo>
                        <a:pt x="326993" y="59436"/>
                      </a:lnTo>
                      <a:lnTo>
                        <a:pt x="326993" y="89154"/>
                      </a:lnTo>
                      <a:lnTo>
                        <a:pt x="297275" y="89154"/>
                      </a:lnTo>
                      <a:lnTo>
                        <a:pt x="297275" y="118872"/>
                      </a:lnTo>
                      <a:lnTo>
                        <a:pt x="267557" y="118872"/>
                      </a:lnTo>
                      <a:lnTo>
                        <a:pt x="267557" y="148590"/>
                      </a:lnTo>
                      <a:lnTo>
                        <a:pt x="237839" y="148590"/>
                      </a:lnTo>
                      <a:lnTo>
                        <a:pt x="237839" y="178308"/>
                      </a:lnTo>
                      <a:lnTo>
                        <a:pt x="208121" y="178308"/>
                      </a:lnTo>
                      <a:lnTo>
                        <a:pt x="208121" y="148590"/>
                      </a:lnTo>
                      <a:lnTo>
                        <a:pt x="237839" y="148590"/>
                      </a:lnTo>
                      <a:lnTo>
                        <a:pt x="237839" y="118872"/>
                      </a:lnTo>
                      <a:lnTo>
                        <a:pt x="267557" y="118872"/>
                      </a:lnTo>
                      <a:lnTo>
                        <a:pt x="267557" y="89154"/>
                      </a:lnTo>
                      <a:lnTo>
                        <a:pt x="297275" y="89154"/>
                      </a:lnTo>
                      <a:lnTo>
                        <a:pt x="297275" y="59436"/>
                      </a:lnTo>
                      <a:lnTo>
                        <a:pt x="267557" y="59436"/>
                      </a:lnTo>
                      <a:lnTo>
                        <a:pt x="267557" y="29718"/>
                      </a:lnTo>
                      <a:lnTo>
                        <a:pt x="178213" y="29718"/>
                      </a:lnTo>
                      <a:lnTo>
                        <a:pt x="178213" y="59436"/>
                      </a:lnTo>
                      <a:lnTo>
                        <a:pt x="237744" y="59436"/>
                      </a:lnTo>
                      <a:lnTo>
                        <a:pt x="237744" y="89154"/>
                      </a:lnTo>
                      <a:lnTo>
                        <a:pt x="208026" y="89154"/>
                      </a:lnTo>
                      <a:lnTo>
                        <a:pt x="208026" y="118872"/>
                      </a:lnTo>
                      <a:lnTo>
                        <a:pt x="178308" y="118872"/>
                      </a:lnTo>
                      <a:lnTo>
                        <a:pt x="178308" y="148590"/>
                      </a:lnTo>
                      <a:lnTo>
                        <a:pt x="148590" y="148590"/>
                      </a:lnTo>
                      <a:lnTo>
                        <a:pt x="148590" y="178308"/>
                      </a:lnTo>
                      <a:lnTo>
                        <a:pt x="118872" y="178308"/>
                      </a:lnTo>
                      <a:lnTo>
                        <a:pt x="118872" y="208026"/>
                      </a:lnTo>
                      <a:lnTo>
                        <a:pt x="89154" y="208026"/>
                      </a:lnTo>
                      <a:lnTo>
                        <a:pt x="89154" y="178308"/>
                      </a:lnTo>
                      <a:lnTo>
                        <a:pt x="59436" y="178308"/>
                      </a:lnTo>
                      <a:lnTo>
                        <a:pt x="59436" y="29527"/>
                      </a:lnTo>
                      <a:lnTo>
                        <a:pt x="29718" y="29527"/>
                      </a:lnTo>
                      <a:lnTo>
                        <a:pt x="29718" y="237935"/>
                      </a:lnTo>
                      <a:lnTo>
                        <a:pt x="0" y="237935"/>
                      </a:lnTo>
                      <a:lnTo>
                        <a:pt x="0" y="356997"/>
                      </a:lnTo>
                      <a:lnTo>
                        <a:pt x="29718" y="356997"/>
                      </a:lnTo>
                      <a:lnTo>
                        <a:pt x="29718" y="446342"/>
                      </a:lnTo>
                      <a:lnTo>
                        <a:pt x="59436" y="446342"/>
                      </a:lnTo>
                      <a:lnTo>
                        <a:pt x="59436" y="505873"/>
                      </a:lnTo>
                      <a:lnTo>
                        <a:pt x="89154" y="505873"/>
                      </a:lnTo>
                      <a:lnTo>
                        <a:pt x="89154" y="565404"/>
                      </a:lnTo>
                      <a:lnTo>
                        <a:pt x="148685" y="565404"/>
                      </a:lnTo>
                      <a:lnTo>
                        <a:pt x="148685" y="595122"/>
                      </a:lnTo>
                      <a:lnTo>
                        <a:pt x="208216" y="595122"/>
                      </a:lnTo>
                      <a:lnTo>
                        <a:pt x="208216" y="565404"/>
                      </a:lnTo>
                      <a:lnTo>
                        <a:pt x="237934" y="565404"/>
                      </a:lnTo>
                      <a:lnTo>
                        <a:pt x="237934" y="446342"/>
                      </a:lnTo>
                      <a:lnTo>
                        <a:pt x="267652" y="446342"/>
                      </a:lnTo>
                      <a:lnTo>
                        <a:pt x="267652" y="356997"/>
                      </a:lnTo>
                      <a:lnTo>
                        <a:pt x="297371" y="356997"/>
                      </a:lnTo>
                      <a:lnTo>
                        <a:pt x="297371" y="297466"/>
                      </a:lnTo>
                      <a:lnTo>
                        <a:pt x="327088" y="297466"/>
                      </a:lnTo>
                      <a:lnTo>
                        <a:pt x="327088" y="267748"/>
                      </a:lnTo>
                      <a:lnTo>
                        <a:pt x="356806" y="267748"/>
                      </a:lnTo>
                      <a:lnTo>
                        <a:pt x="356806" y="238030"/>
                      </a:lnTo>
                      <a:lnTo>
                        <a:pt x="386524" y="238030"/>
                      </a:lnTo>
                      <a:lnTo>
                        <a:pt x="386524" y="208312"/>
                      </a:lnTo>
                      <a:lnTo>
                        <a:pt x="416242" y="208312"/>
                      </a:lnTo>
                      <a:lnTo>
                        <a:pt x="416242" y="178594"/>
                      </a:lnTo>
                      <a:lnTo>
                        <a:pt x="445960" y="178594"/>
                      </a:lnTo>
                      <a:lnTo>
                        <a:pt x="445960" y="89249"/>
                      </a:lnTo>
                      <a:lnTo>
                        <a:pt x="416242" y="89249"/>
                      </a:lnTo>
                      <a:close/>
                      <a:moveTo>
                        <a:pt x="237744" y="297752"/>
                      </a:moveTo>
                      <a:lnTo>
                        <a:pt x="208026" y="297752"/>
                      </a:lnTo>
                      <a:lnTo>
                        <a:pt x="208026" y="327469"/>
                      </a:lnTo>
                      <a:lnTo>
                        <a:pt x="178308" y="327469"/>
                      </a:lnTo>
                      <a:lnTo>
                        <a:pt x="178308" y="387001"/>
                      </a:lnTo>
                      <a:lnTo>
                        <a:pt x="148590" y="387001"/>
                      </a:lnTo>
                      <a:lnTo>
                        <a:pt x="148590" y="327469"/>
                      </a:lnTo>
                      <a:lnTo>
                        <a:pt x="178308" y="327469"/>
                      </a:lnTo>
                      <a:lnTo>
                        <a:pt x="178308" y="297752"/>
                      </a:lnTo>
                      <a:lnTo>
                        <a:pt x="208026" y="297752"/>
                      </a:lnTo>
                      <a:lnTo>
                        <a:pt x="208026" y="268034"/>
                      </a:lnTo>
                      <a:lnTo>
                        <a:pt x="237744" y="268034"/>
                      </a:lnTo>
                      <a:lnTo>
                        <a:pt x="237744" y="29775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9" name="Google Shape;2969;p38"/>
                <p:cNvSpPr/>
                <p:nvPr/>
              </p:nvSpPr>
              <p:spPr>
                <a:xfrm>
                  <a:off x="7731918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0" name="Google Shape;2970;p38"/>
                <p:cNvSpPr/>
                <p:nvPr/>
              </p:nvSpPr>
              <p:spPr>
                <a:xfrm>
                  <a:off x="7761732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1" name="Google Shape;2971;p38"/>
                <p:cNvSpPr/>
                <p:nvPr/>
              </p:nvSpPr>
              <p:spPr>
                <a:xfrm>
                  <a:off x="7791450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2" name="Google Shape;2972;p38"/>
                <p:cNvSpPr/>
                <p:nvPr/>
              </p:nvSpPr>
              <p:spPr>
                <a:xfrm>
                  <a:off x="7702105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3" name="Google Shape;2973;p38"/>
                <p:cNvSpPr/>
                <p:nvPr/>
              </p:nvSpPr>
              <p:spPr>
                <a:xfrm>
                  <a:off x="7672387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4" name="Google Shape;2974;p38"/>
                <p:cNvSpPr/>
                <p:nvPr/>
              </p:nvSpPr>
              <p:spPr>
                <a:xfrm>
                  <a:off x="7672387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5" name="Google Shape;2975;p38"/>
                <p:cNvSpPr/>
                <p:nvPr/>
              </p:nvSpPr>
              <p:spPr>
                <a:xfrm>
                  <a:off x="7642669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6" name="Google Shape;2976;p38"/>
                <p:cNvSpPr/>
                <p:nvPr/>
              </p:nvSpPr>
              <p:spPr>
                <a:xfrm>
                  <a:off x="7850981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7" name="Google Shape;2977;p38"/>
                <p:cNvSpPr/>
                <p:nvPr/>
              </p:nvSpPr>
              <p:spPr>
                <a:xfrm>
                  <a:off x="7850981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8" name="Google Shape;2978;p38"/>
                <p:cNvSpPr/>
                <p:nvPr/>
              </p:nvSpPr>
              <p:spPr>
                <a:xfrm>
                  <a:off x="7880794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9" name="Google Shape;2979;p38"/>
                <p:cNvSpPr/>
                <p:nvPr/>
              </p:nvSpPr>
              <p:spPr>
                <a:xfrm>
                  <a:off x="7880794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0" name="Google Shape;2980;p38"/>
                <p:cNvSpPr/>
                <p:nvPr/>
              </p:nvSpPr>
              <p:spPr>
                <a:xfrm>
                  <a:off x="7850981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1" name="Google Shape;2981;p38"/>
                <p:cNvSpPr/>
                <p:nvPr/>
              </p:nvSpPr>
              <p:spPr>
                <a:xfrm>
                  <a:off x="7821168" y="25062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2" name="Google Shape;2982;p38"/>
                <p:cNvSpPr/>
                <p:nvPr/>
              </p:nvSpPr>
              <p:spPr>
                <a:xfrm>
                  <a:off x="7821168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3" name="Google Shape;2983;p38"/>
                <p:cNvSpPr/>
                <p:nvPr/>
              </p:nvSpPr>
              <p:spPr>
                <a:xfrm>
                  <a:off x="7791450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4" name="Google Shape;2984;p38"/>
                <p:cNvSpPr/>
                <p:nvPr/>
              </p:nvSpPr>
              <p:spPr>
                <a:xfrm>
                  <a:off x="7731918" y="274434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5" name="Google Shape;2985;p38"/>
                <p:cNvSpPr/>
                <p:nvPr/>
              </p:nvSpPr>
              <p:spPr>
                <a:xfrm>
                  <a:off x="7850981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6" name="Google Shape;2986;p38"/>
                <p:cNvSpPr/>
                <p:nvPr/>
              </p:nvSpPr>
              <p:spPr>
                <a:xfrm>
                  <a:off x="7880794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7" name="Google Shape;2987;p38"/>
                <p:cNvSpPr/>
                <p:nvPr/>
              </p:nvSpPr>
              <p:spPr>
                <a:xfrm>
                  <a:off x="7910512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8" name="Google Shape;2988;p38"/>
                <p:cNvSpPr/>
                <p:nvPr/>
              </p:nvSpPr>
              <p:spPr>
                <a:xfrm>
                  <a:off x="7850981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9" name="Google Shape;2989;p38"/>
                <p:cNvSpPr/>
                <p:nvPr/>
              </p:nvSpPr>
              <p:spPr>
                <a:xfrm>
                  <a:off x="7791450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0" name="Google Shape;2990;p38"/>
                <p:cNvSpPr/>
                <p:nvPr/>
              </p:nvSpPr>
              <p:spPr>
                <a:xfrm>
                  <a:off x="7821168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1" name="Google Shape;2991;p38"/>
                <p:cNvSpPr/>
                <p:nvPr/>
              </p:nvSpPr>
              <p:spPr>
                <a:xfrm>
                  <a:off x="7761732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2" name="Google Shape;2992;p38"/>
                <p:cNvSpPr/>
                <p:nvPr/>
              </p:nvSpPr>
              <p:spPr>
                <a:xfrm>
                  <a:off x="7731918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3" name="Google Shape;2993;p38"/>
                <p:cNvSpPr/>
                <p:nvPr/>
              </p:nvSpPr>
              <p:spPr>
                <a:xfrm>
                  <a:off x="7880794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4" name="Google Shape;2994;p38"/>
                <p:cNvSpPr/>
                <p:nvPr/>
              </p:nvSpPr>
              <p:spPr>
                <a:xfrm>
                  <a:off x="7850981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5" name="Google Shape;2995;p38"/>
                <p:cNvSpPr/>
                <p:nvPr/>
              </p:nvSpPr>
              <p:spPr>
                <a:xfrm>
                  <a:off x="7910512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6" name="Google Shape;2996;p38"/>
                <p:cNvSpPr/>
                <p:nvPr/>
              </p:nvSpPr>
              <p:spPr>
                <a:xfrm>
                  <a:off x="7940230" y="2923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7" name="Google Shape;2997;p38"/>
                <p:cNvSpPr/>
                <p:nvPr/>
              </p:nvSpPr>
              <p:spPr>
                <a:xfrm>
                  <a:off x="7910512" y="2952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8" name="Google Shape;2998;p38"/>
                <p:cNvSpPr/>
                <p:nvPr/>
              </p:nvSpPr>
              <p:spPr>
                <a:xfrm>
                  <a:off x="7821168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9" name="Google Shape;2999;p38"/>
                <p:cNvSpPr/>
                <p:nvPr/>
              </p:nvSpPr>
              <p:spPr>
                <a:xfrm>
                  <a:off x="7910512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0" name="Google Shape;3000;p38"/>
                <p:cNvSpPr/>
                <p:nvPr/>
              </p:nvSpPr>
              <p:spPr>
                <a:xfrm>
                  <a:off x="7940230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1" name="Google Shape;3001;p38"/>
                <p:cNvSpPr/>
                <p:nvPr/>
              </p:nvSpPr>
              <p:spPr>
                <a:xfrm>
                  <a:off x="7970043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2" name="Google Shape;3002;p38"/>
                <p:cNvSpPr/>
                <p:nvPr/>
              </p:nvSpPr>
              <p:spPr>
                <a:xfrm>
                  <a:off x="7999857" y="2238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3" name="Google Shape;3003;p38"/>
                <p:cNvSpPr/>
                <p:nvPr/>
              </p:nvSpPr>
              <p:spPr>
                <a:xfrm>
                  <a:off x="7910512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4" name="Google Shape;3004;p38"/>
                <p:cNvSpPr/>
                <p:nvPr/>
              </p:nvSpPr>
              <p:spPr>
                <a:xfrm>
                  <a:off x="791051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5" name="Google Shape;3005;p38"/>
                <p:cNvSpPr/>
                <p:nvPr/>
              </p:nvSpPr>
              <p:spPr>
                <a:xfrm>
                  <a:off x="7880794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6" name="Google Shape;3006;p38"/>
                <p:cNvSpPr/>
                <p:nvPr/>
              </p:nvSpPr>
              <p:spPr>
                <a:xfrm>
                  <a:off x="7702105" y="2416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007" name="Google Shape;3007;p38"/>
              <p:cNvGrpSpPr/>
              <p:nvPr/>
            </p:nvGrpSpPr>
            <p:grpSpPr>
              <a:xfrm>
                <a:off x="6809232" y="1494186"/>
                <a:ext cx="1041654" cy="684562"/>
                <a:chOff x="6809232" y="1494186"/>
                <a:chExt cx="1041654" cy="684562"/>
              </a:xfrm>
            </p:grpSpPr>
            <p:sp>
              <p:nvSpPr>
                <p:cNvPr id="3008" name="Google Shape;3008;p38"/>
                <p:cNvSpPr/>
                <p:nvPr/>
              </p:nvSpPr>
              <p:spPr>
                <a:xfrm>
                  <a:off x="7315200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9" name="Google Shape;3009;p38"/>
                <p:cNvSpPr/>
                <p:nvPr/>
              </p:nvSpPr>
              <p:spPr>
                <a:xfrm>
                  <a:off x="7315200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0" name="Google Shape;3010;p38"/>
                <p:cNvSpPr/>
                <p:nvPr/>
              </p:nvSpPr>
              <p:spPr>
                <a:xfrm>
                  <a:off x="7344918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1" name="Google Shape;3011;p38"/>
                <p:cNvSpPr/>
                <p:nvPr/>
              </p:nvSpPr>
              <p:spPr>
                <a:xfrm>
                  <a:off x="7344918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2" name="Google Shape;3012;p38"/>
                <p:cNvSpPr/>
                <p:nvPr/>
              </p:nvSpPr>
              <p:spPr>
                <a:xfrm>
                  <a:off x="7285482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3" name="Google Shape;3013;p38"/>
                <p:cNvSpPr/>
                <p:nvPr/>
              </p:nvSpPr>
              <p:spPr>
                <a:xfrm>
                  <a:off x="7315200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4" name="Google Shape;3014;p38"/>
                <p:cNvSpPr/>
                <p:nvPr/>
              </p:nvSpPr>
              <p:spPr>
                <a:xfrm>
                  <a:off x="7344918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5" name="Google Shape;3015;p38"/>
                <p:cNvSpPr/>
                <p:nvPr/>
              </p:nvSpPr>
              <p:spPr>
                <a:xfrm>
                  <a:off x="7285482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6" name="Google Shape;3016;p38"/>
                <p:cNvSpPr/>
                <p:nvPr/>
              </p:nvSpPr>
              <p:spPr>
                <a:xfrm>
                  <a:off x="7285482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7" name="Google Shape;3017;p38"/>
                <p:cNvSpPr/>
                <p:nvPr/>
              </p:nvSpPr>
              <p:spPr>
                <a:xfrm>
                  <a:off x="7315200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8" name="Google Shape;3018;p38"/>
                <p:cNvSpPr/>
                <p:nvPr/>
              </p:nvSpPr>
              <p:spPr>
                <a:xfrm>
                  <a:off x="7344918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19" name="Google Shape;3019;p38"/>
                <p:cNvSpPr/>
                <p:nvPr/>
              </p:nvSpPr>
              <p:spPr>
                <a:xfrm>
                  <a:off x="7285482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0" name="Google Shape;3020;p38"/>
                <p:cNvSpPr/>
                <p:nvPr/>
              </p:nvSpPr>
              <p:spPr>
                <a:xfrm>
                  <a:off x="7315200" y="1672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1" name="Google Shape;3021;p38"/>
                <p:cNvSpPr/>
                <p:nvPr/>
              </p:nvSpPr>
              <p:spPr>
                <a:xfrm>
                  <a:off x="7344918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2" name="Google Shape;3022;p38"/>
                <p:cNvSpPr/>
                <p:nvPr/>
              </p:nvSpPr>
              <p:spPr>
                <a:xfrm>
                  <a:off x="7374731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3" name="Google Shape;3023;p38"/>
                <p:cNvSpPr/>
                <p:nvPr/>
              </p:nvSpPr>
              <p:spPr>
                <a:xfrm>
                  <a:off x="7404544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4" name="Google Shape;3024;p38"/>
                <p:cNvSpPr/>
                <p:nvPr/>
              </p:nvSpPr>
              <p:spPr>
                <a:xfrm>
                  <a:off x="7434262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5" name="Google Shape;3025;p38"/>
                <p:cNvSpPr/>
                <p:nvPr/>
              </p:nvSpPr>
              <p:spPr>
                <a:xfrm>
                  <a:off x="7463980" y="191090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6" name="Google Shape;3026;p38"/>
                <p:cNvSpPr/>
                <p:nvPr/>
              </p:nvSpPr>
              <p:spPr>
                <a:xfrm>
                  <a:off x="7493793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7" name="Google Shape;3027;p38"/>
                <p:cNvSpPr/>
                <p:nvPr/>
              </p:nvSpPr>
              <p:spPr>
                <a:xfrm>
                  <a:off x="7583043" y="1970531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8" name="Google Shape;3028;p38"/>
                <p:cNvSpPr/>
                <p:nvPr/>
              </p:nvSpPr>
              <p:spPr>
                <a:xfrm>
                  <a:off x="7672387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29" name="Google Shape;3029;p38"/>
                <p:cNvSpPr/>
                <p:nvPr/>
              </p:nvSpPr>
              <p:spPr>
                <a:xfrm>
                  <a:off x="7761732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0" name="Google Shape;3030;p38"/>
                <p:cNvSpPr/>
                <p:nvPr/>
              </p:nvSpPr>
              <p:spPr>
                <a:xfrm>
                  <a:off x="7821168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1" name="Google Shape;3031;p38"/>
                <p:cNvSpPr/>
                <p:nvPr/>
              </p:nvSpPr>
              <p:spPr>
                <a:xfrm>
                  <a:off x="7791450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2" name="Google Shape;3032;p38"/>
                <p:cNvSpPr/>
                <p:nvPr/>
              </p:nvSpPr>
              <p:spPr>
                <a:xfrm>
                  <a:off x="7761732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3" name="Google Shape;3033;p38"/>
                <p:cNvSpPr/>
                <p:nvPr/>
              </p:nvSpPr>
              <p:spPr>
                <a:xfrm>
                  <a:off x="7374731" y="161334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4" name="Google Shape;3034;p38"/>
                <p:cNvSpPr/>
                <p:nvPr/>
              </p:nvSpPr>
              <p:spPr>
                <a:xfrm>
                  <a:off x="7404544" y="17621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5" name="Google Shape;3035;p38"/>
                <p:cNvSpPr/>
                <p:nvPr/>
              </p:nvSpPr>
              <p:spPr>
                <a:xfrm rot="10800000">
                  <a:off x="7255668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6" name="Google Shape;3036;p38"/>
                <p:cNvSpPr/>
                <p:nvPr/>
              </p:nvSpPr>
              <p:spPr>
                <a:xfrm>
                  <a:off x="7255668" y="1613344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7" name="Google Shape;3037;p38"/>
                <p:cNvSpPr/>
                <p:nvPr/>
              </p:nvSpPr>
              <p:spPr>
                <a:xfrm>
                  <a:off x="7225855" y="17621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8" name="Google Shape;3038;p38"/>
                <p:cNvSpPr/>
                <p:nvPr/>
              </p:nvSpPr>
              <p:spPr>
                <a:xfrm>
                  <a:off x="7285482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39" name="Google Shape;3039;p38"/>
                <p:cNvSpPr/>
                <p:nvPr/>
              </p:nvSpPr>
              <p:spPr>
                <a:xfrm>
                  <a:off x="7493793" y="155371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0" name="Google Shape;3040;p38"/>
                <p:cNvSpPr/>
                <p:nvPr/>
              </p:nvSpPr>
              <p:spPr>
                <a:xfrm>
                  <a:off x="7374731" y="152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1" name="Google Shape;3041;p38"/>
                <p:cNvSpPr/>
                <p:nvPr/>
              </p:nvSpPr>
              <p:spPr>
                <a:xfrm>
                  <a:off x="7463980" y="152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2" name="Google Shape;3042;p38"/>
                <p:cNvSpPr/>
                <p:nvPr/>
              </p:nvSpPr>
              <p:spPr>
                <a:xfrm>
                  <a:off x="7463980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3" name="Google Shape;3043;p38"/>
                <p:cNvSpPr/>
                <p:nvPr/>
              </p:nvSpPr>
              <p:spPr>
                <a:xfrm>
                  <a:off x="7404544" y="1494281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4" name="Google Shape;3044;p38"/>
                <p:cNvSpPr/>
                <p:nvPr/>
              </p:nvSpPr>
              <p:spPr>
                <a:xfrm rot="10800000">
                  <a:off x="7136606" y="1553812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5" name="Google Shape;3045;p38"/>
                <p:cNvSpPr/>
                <p:nvPr/>
              </p:nvSpPr>
              <p:spPr>
                <a:xfrm rot="10800000">
                  <a:off x="7255668" y="152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6" name="Google Shape;3046;p38"/>
                <p:cNvSpPr/>
                <p:nvPr/>
              </p:nvSpPr>
              <p:spPr>
                <a:xfrm rot="10800000">
                  <a:off x="7166419" y="15239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7" name="Google Shape;3047;p38"/>
                <p:cNvSpPr/>
                <p:nvPr/>
              </p:nvSpPr>
              <p:spPr>
                <a:xfrm rot="10800000">
                  <a:off x="7166419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8" name="Google Shape;3048;p38"/>
                <p:cNvSpPr/>
                <p:nvPr/>
              </p:nvSpPr>
              <p:spPr>
                <a:xfrm rot="10800000">
                  <a:off x="7196137" y="1494186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49" name="Google Shape;3049;p38"/>
                <p:cNvSpPr/>
                <p:nvPr/>
              </p:nvSpPr>
              <p:spPr>
                <a:xfrm>
                  <a:off x="7315200" y="16133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0" name="Google Shape;3050;p38"/>
                <p:cNvSpPr/>
                <p:nvPr/>
              </p:nvSpPr>
              <p:spPr>
                <a:xfrm>
                  <a:off x="7374731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1" name="Google Shape;3051;p38"/>
                <p:cNvSpPr/>
                <p:nvPr/>
              </p:nvSpPr>
              <p:spPr>
                <a:xfrm>
                  <a:off x="7404544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2" name="Google Shape;3052;p38"/>
                <p:cNvSpPr/>
                <p:nvPr/>
              </p:nvSpPr>
              <p:spPr>
                <a:xfrm>
                  <a:off x="7434262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3" name="Google Shape;3053;p38"/>
                <p:cNvSpPr/>
                <p:nvPr/>
              </p:nvSpPr>
              <p:spPr>
                <a:xfrm>
                  <a:off x="7493793" y="164306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4" name="Google Shape;3054;p38"/>
                <p:cNvSpPr/>
                <p:nvPr/>
              </p:nvSpPr>
              <p:spPr>
                <a:xfrm>
                  <a:off x="7553325" y="161334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5" name="Google Shape;3055;p38"/>
                <p:cNvSpPr/>
                <p:nvPr/>
              </p:nvSpPr>
              <p:spPr>
                <a:xfrm>
                  <a:off x="7821168" y="16133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6" name="Google Shape;3056;p38"/>
                <p:cNvSpPr/>
                <p:nvPr/>
              </p:nvSpPr>
              <p:spPr>
                <a:xfrm>
                  <a:off x="7791450" y="1672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7" name="Google Shape;3057;p38"/>
                <p:cNvSpPr/>
                <p:nvPr/>
              </p:nvSpPr>
              <p:spPr>
                <a:xfrm>
                  <a:off x="7761732" y="1732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8" name="Google Shape;3058;p38"/>
                <p:cNvSpPr/>
                <p:nvPr/>
              </p:nvSpPr>
              <p:spPr>
                <a:xfrm>
                  <a:off x="7791450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59" name="Google Shape;3059;p38"/>
                <p:cNvSpPr/>
                <p:nvPr/>
              </p:nvSpPr>
              <p:spPr>
                <a:xfrm>
                  <a:off x="7702105" y="1791842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0" name="Google Shape;3060;p38"/>
                <p:cNvSpPr/>
                <p:nvPr/>
              </p:nvSpPr>
              <p:spPr>
                <a:xfrm>
                  <a:off x="7642669" y="182165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1" name="Google Shape;3061;p38"/>
                <p:cNvSpPr/>
                <p:nvPr/>
              </p:nvSpPr>
              <p:spPr>
                <a:xfrm>
                  <a:off x="7523607" y="1851469"/>
                  <a:ext cx="119062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7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2" name="Google Shape;3062;p38"/>
                <p:cNvSpPr/>
                <p:nvPr/>
              </p:nvSpPr>
              <p:spPr>
                <a:xfrm>
                  <a:off x="7434262" y="1821655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3" name="Google Shape;3063;p38"/>
                <p:cNvSpPr/>
                <p:nvPr/>
              </p:nvSpPr>
              <p:spPr>
                <a:xfrm>
                  <a:off x="7612856" y="1583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4" name="Google Shape;3064;p38"/>
                <p:cNvSpPr/>
                <p:nvPr/>
              </p:nvSpPr>
              <p:spPr>
                <a:xfrm>
                  <a:off x="7702105" y="155371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5" name="Google Shape;3065;p38"/>
                <p:cNvSpPr/>
                <p:nvPr/>
              </p:nvSpPr>
              <p:spPr>
                <a:xfrm>
                  <a:off x="7255668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6" name="Google Shape;3066;p38"/>
                <p:cNvSpPr/>
                <p:nvPr/>
              </p:nvSpPr>
              <p:spPr>
                <a:xfrm>
                  <a:off x="7374731" y="1881187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7" name="Google Shape;3067;p38"/>
                <p:cNvSpPr/>
                <p:nvPr/>
              </p:nvSpPr>
              <p:spPr>
                <a:xfrm>
                  <a:off x="7285482" y="1881187"/>
                  <a:ext cx="89249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344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436" y="59531"/>
                      </a:lnTo>
                      <a:lnTo>
                        <a:pt x="59436" y="89345"/>
                      </a:lnTo>
                      <a:lnTo>
                        <a:pt x="29718" y="89345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8" name="Google Shape;3068;p38"/>
                <p:cNvSpPr/>
                <p:nvPr/>
              </p:nvSpPr>
              <p:spPr>
                <a:xfrm>
                  <a:off x="7285482" y="1970531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59436"/>
                      </a:lnTo>
                      <a:lnTo>
                        <a:pt x="59436" y="59436"/>
                      </a:lnTo>
                      <a:lnTo>
                        <a:pt x="59436" y="89249"/>
                      </a:lnTo>
                      <a:lnTo>
                        <a:pt x="29718" y="89249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69" name="Google Shape;3069;p38"/>
                <p:cNvSpPr/>
                <p:nvPr/>
              </p:nvSpPr>
              <p:spPr>
                <a:xfrm>
                  <a:off x="7285482" y="2059780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436" y="59531"/>
                      </a:lnTo>
                      <a:lnTo>
                        <a:pt x="59436" y="89249"/>
                      </a:lnTo>
                      <a:lnTo>
                        <a:pt x="29718" y="89249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813"/>
                      </a:lnTo>
                      <a:lnTo>
                        <a:pt x="59436" y="29813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0" name="Google Shape;3070;p38"/>
                <p:cNvSpPr/>
                <p:nvPr/>
              </p:nvSpPr>
              <p:spPr>
                <a:xfrm>
                  <a:off x="7255668" y="1881187"/>
                  <a:ext cx="29718" cy="23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38125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1" name="Google Shape;3071;p38"/>
                <p:cNvSpPr/>
                <p:nvPr/>
              </p:nvSpPr>
              <p:spPr>
                <a:xfrm>
                  <a:off x="7315200" y="176212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2" name="Google Shape;3072;p38"/>
                <p:cNvSpPr/>
                <p:nvPr/>
              </p:nvSpPr>
              <p:spPr>
                <a:xfrm>
                  <a:off x="7285482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3" name="Google Shape;3073;p38"/>
                <p:cNvSpPr/>
                <p:nvPr/>
              </p:nvSpPr>
              <p:spPr>
                <a:xfrm>
                  <a:off x="7285482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4" name="Google Shape;3074;p38"/>
                <p:cNvSpPr/>
                <p:nvPr/>
              </p:nvSpPr>
              <p:spPr>
                <a:xfrm>
                  <a:off x="7344918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5" name="Google Shape;3075;p38"/>
                <p:cNvSpPr/>
                <p:nvPr/>
              </p:nvSpPr>
              <p:spPr>
                <a:xfrm>
                  <a:off x="7344918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6" name="Google Shape;3076;p38"/>
                <p:cNvSpPr/>
                <p:nvPr/>
              </p:nvSpPr>
              <p:spPr>
                <a:xfrm>
                  <a:off x="7642669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7" name="Google Shape;3077;p38"/>
                <p:cNvSpPr/>
                <p:nvPr/>
              </p:nvSpPr>
              <p:spPr>
                <a:xfrm>
                  <a:off x="7583043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8" name="Google Shape;3078;p38"/>
                <p:cNvSpPr/>
                <p:nvPr/>
              </p:nvSpPr>
              <p:spPr>
                <a:xfrm>
                  <a:off x="7553325" y="1762124"/>
                  <a:ext cx="119062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7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79" name="Google Shape;3079;p38"/>
                <p:cNvSpPr/>
                <p:nvPr/>
              </p:nvSpPr>
              <p:spPr>
                <a:xfrm>
                  <a:off x="7553325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0" name="Google Shape;3080;p38"/>
                <p:cNvSpPr/>
                <p:nvPr/>
              </p:nvSpPr>
              <p:spPr>
                <a:xfrm>
                  <a:off x="7583043" y="1702593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1" name="Google Shape;3081;p38"/>
                <p:cNvSpPr/>
                <p:nvPr/>
              </p:nvSpPr>
              <p:spPr>
                <a:xfrm>
                  <a:off x="7523607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2" name="Google Shape;3082;p38"/>
                <p:cNvSpPr/>
                <p:nvPr/>
              </p:nvSpPr>
              <p:spPr>
                <a:xfrm>
                  <a:off x="7672387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3" name="Google Shape;3083;p38"/>
                <p:cNvSpPr/>
                <p:nvPr/>
              </p:nvSpPr>
              <p:spPr>
                <a:xfrm>
                  <a:off x="7225855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4" name="Google Shape;3084;p38"/>
                <p:cNvSpPr/>
                <p:nvPr/>
              </p:nvSpPr>
              <p:spPr>
                <a:xfrm>
                  <a:off x="7196137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5" name="Google Shape;3085;p38"/>
                <p:cNvSpPr/>
                <p:nvPr/>
              </p:nvSpPr>
              <p:spPr>
                <a:xfrm>
                  <a:off x="7166419" y="191090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6" name="Google Shape;3086;p38"/>
                <p:cNvSpPr/>
                <p:nvPr/>
              </p:nvSpPr>
              <p:spPr>
                <a:xfrm>
                  <a:off x="7077075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7" name="Google Shape;3087;p38"/>
                <p:cNvSpPr/>
                <p:nvPr/>
              </p:nvSpPr>
              <p:spPr>
                <a:xfrm>
                  <a:off x="6987730" y="1970531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8" name="Google Shape;3088;p38"/>
                <p:cNvSpPr/>
                <p:nvPr/>
              </p:nvSpPr>
              <p:spPr>
                <a:xfrm>
                  <a:off x="6898481" y="1940718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89" name="Google Shape;3089;p38"/>
                <p:cNvSpPr/>
                <p:nvPr/>
              </p:nvSpPr>
              <p:spPr>
                <a:xfrm>
                  <a:off x="6838950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0" name="Google Shape;3090;p38"/>
                <p:cNvSpPr/>
                <p:nvPr/>
              </p:nvSpPr>
              <p:spPr>
                <a:xfrm>
                  <a:off x="6809232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1" name="Google Shape;3091;p38"/>
                <p:cNvSpPr/>
                <p:nvPr/>
              </p:nvSpPr>
              <p:spPr>
                <a:xfrm>
                  <a:off x="6838950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2" name="Google Shape;3092;p38"/>
                <p:cNvSpPr/>
                <p:nvPr/>
              </p:nvSpPr>
              <p:spPr>
                <a:xfrm>
                  <a:off x="6868668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3" name="Google Shape;3093;p38"/>
                <p:cNvSpPr/>
                <p:nvPr/>
              </p:nvSpPr>
              <p:spPr>
                <a:xfrm>
                  <a:off x="7225855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4" name="Google Shape;3094;p38"/>
                <p:cNvSpPr/>
                <p:nvPr/>
              </p:nvSpPr>
              <p:spPr>
                <a:xfrm>
                  <a:off x="7166419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5" name="Google Shape;3095;p38"/>
                <p:cNvSpPr/>
                <p:nvPr/>
              </p:nvSpPr>
              <p:spPr>
                <a:xfrm>
                  <a:off x="7106793" y="1643062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6" name="Google Shape;3096;p38"/>
                <p:cNvSpPr/>
                <p:nvPr/>
              </p:nvSpPr>
              <p:spPr>
                <a:xfrm>
                  <a:off x="7047357" y="161334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7" name="Google Shape;3097;p38"/>
                <p:cNvSpPr/>
                <p:nvPr/>
              </p:nvSpPr>
              <p:spPr>
                <a:xfrm>
                  <a:off x="6809232" y="16133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8" name="Google Shape;3098;p38"/>
                <p:cNvSpPr/>
                <p:nvPr/>
              </p:nvSpPr>
              <p:spPr>
                <a:xfrm>
                  <a:off x="6838950" y="1672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99" name="Google Shape;3099;p38"/>
                <p:cNvSpPr/>
                <p:nvPr/>
              </p:nvSpPr>
              <p:spPr>
                <a:xfrm>
                  <a:off x="6868668" y="17324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0" name="Google Shape;3100;p38"/>
                <p:cNvSpPr/>
                <p:nvPr/>
              </p:nvSpPr>
              <p:spPr>
                <a:xfrm>
                  <a:off x="6838950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1" name="Google Shape;3101;p38"/>
                <p:cNvSpPr/>
                <p:nvPr/>
              </p:nvSpPr>
              <p:spPr>
                <a:xfrm>
                  <a:off x="6898481" y="1791842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2" name="Google Shape;3102;p38"/>
                <p:cNvSpPr/>
                <p:nvPr/>
              </p:nvSpPr>
              <p:spPr>
                <a:xfrm>
                  <a:off x="6958012" y="182165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3" name="Google Shape;3103;p38"/>
                <p:cNvSpPr/>
                <p:nvPr/>
              </p:nvSpPr>
              <p:spPr>
                <a:xfrm>
                  <a:off x="7017543" y="1851469"/>
                  <a:ext cx="119062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7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4" name="Google Shape;3104;p38"/>
                <p:cNvSpPr/>
                <p:nvPr/>
              </p:nvSpPr>
              <p:spPr>
                <a:xfrm>
                  <a:off x="7136606" y="1821655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5" name="Google Shape;3105;p38"/>
                <p:cNvSpPr/>
                <p:nvPr/>
              </p:nvSpPr>
              <p:spPr>
                <a:xfrm>
                  <a:off x="6958012" y="1583530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6" name="Google Shape;3106;p38"/>
                <p:cNvSpPr/>
                <p:nvPr/>
              </p:nvSpPr>
              <p:spPr>
                <a:xfrm>
                  <a:off x="6868668" y="155371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7" name="Google Shape;3107;p38"/>
                <p:cNvSpPr/>
                <p:nvPr/>
              </p:nvSpPr>
              <p:spPr>
                <a:xfrm>
                  <a:off x="6987730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8" name="Google Shape;3108;p38"/>
                <p:cNvSpPr/>
                <p:nvPr/>
              </p:nvSpPr>
              <p:spPr>
                <a:xfrm>
                  <a:off x="7017543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09" name="Google Shape;3109;p38"/>
                <p:cNvSpPr/>
                <p:nvPr/>
              </p:nvSpPr>
              <p:spPr>
                <a:xfrm>
                  <a:off x="6987730" y="1762124"/>
                  <a:ext cx="119062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7" extrusionOk="0">
                      <a:moveTo>
                        <a:pt x="0" y="0"/>
                      </a:moveTo>
                      <a:lnTo>
                        <a:pt x="119062" y="0"/>
                      </a:lnTo>
                      <a:lnTo>
                        <a:pt x="119062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0" name="Google Shape;3110;p38"/>
                <p:cNvSpPr/>
                <p:nvPr/>
              </p:nvSpPr>
              <p:spPr>
                <a:xfrm>
                  <a:off x="7077075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1" name="Google Shape;3111;p38"/>
                <p:cNvSpPr/>
                <p:nvPr/>
              </p:nvSpPr>
              <p:spPr>
                <a:xfrm rot="10800000">
                  <a:off x="7017543" y="1702593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2" name="Google Shape;3112;p38"/>
                <p:cNvSpPr/>
                <p:nvPr/>
              </p:nvSpPr>
              <p:spPr>
                <a:xfrm>
                  <a:off x="7106793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3" name="Google Shape;3113;p38"/>
                <p:cNvSpPr/>
                <p:nvPr/>
              </p:nvSpPr>
              <p:spPr>
                <a:xfrm>
                  <a:off x="6958012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4" name="Google Shape;3114;p38"/>
                <p:cNvSpPr/>
                <p:nvPr/>
              </p:nvSpPr>
              <p:spPr>
                <a:xfrm>
                  <a:off x="6838854" y="1583816"/>
                  <a:ext cx="416623" cy="267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623" h="267747" extrusionOk="0">
                      <a:moveTo>
                        <a:pt x="387001" y="148590"/>
                      </a:moveTo>
                      <a:lnTo>
                        <a:pt x="387001" y="118872"/>
                      </a:lnTo>
                      <a:lnTo>
                        <a:pt x="327470" y="118872"/>
                      </a:lnTo>
                      <a:lnTo>
                        <a:pt x="327470" y="89154"/>
                      </a:lnTo>
                      <a:lnTo>
                        <a:pt x="267938" y="89154"/>
                      </a:lnTo>
                      <a:lnTo>
                        <a:pt x="267938" y="59436"/>
                      </a:lnTo>
                      <a:lnTo>
                        <a:pt x="208407" y="59436"/>
                      </a:lnTo>
                      <a:lnTo>
                        <a:pt x="208407" y="29718"/>
                      </a:lnTo>
                      <a:lnTo>
                        <a:pt x="119063" y="29718"/>
                      </a:lnTo>
                      <a:lnTo>
                        <a:pt x="119063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lnTo>
                        <a:pt x="0" y="89249"/>
                      </a:lnTo>
                      <a:lnTo>
                        <a:pt x="29718" y="89249"/>
                      </a:lnTo>
                      <a:lnTo>
                        <a:pt x="29718" y="148781"/>
                      </a:lnTo>
                      <a:lnTo>
                        <a:pt x="59436" y="148781"/>
                      </a:lnTo>
                      <a:lnTo>
                        <a:pt x="59436" y="208312"/>
                      </a:lnTo>
                      <a:lnTo>
                        <a:pt x="118967" y="208312"/>
                      </a:lnTo>
                      <a:lnTo>
                        <a:pt x="118967" y="238030"/>
                      </a:lnTo>
                      <a:lnTo>
                        <a:pt x="178499" y="238030"/>
                      </a:lnTo>
                      <a:lnTo>
                        <a:pt x="178499" y="267748"/>
                      </a:lnTo>
                      <a:lnTo>
                        <a:pt x="297561" y="267748"/>
                      </a:lnTo>
                      <a:lnTo>
                        <a:pt x="297561" y="238030"/>
                      </a:lnTo>
                      <a:lnTo>
                        <a:pt x="386905" y="238030"/>
                      </a:lnTo>
                      <a:lnTo>
                        <a:pt x="386905" y="178499"/>
                      </a:lnTo>
                      <a:lnTo>
                        <a:pt x="416624" y="178499"/>
                      </a:lnTo>
                      <a:lnTo>
                        <a:pt x="416624" y="148781"/>
                      </a:lnTo>
                      <a:lnTo>
                        <a:pt x="386905" y="148781"/>
                      </a:lnTo>
                      <a:close/>
                      <a:moveTo>
                        <a:pt x="297656" y="178308"/>
                      </a:moveTo>
                      <a:lnTo>
                        <a:pt x="267938" y="178308"/>
                      </a:lnTo>
                      <a:lnTo>
                        <a:pt x="267938" y="208026"/>
                      </a:lnTo>
                      <a:lnTo>
                        <a:pt x="148876" y="208026"/>
                      </a:lnTo>
                      <a:lnTo>
                        <a:pt x="148876" y="178308"/>
                      </a:lnTo>
                      <a:lnTo>
                        <a:pt x="119158" y="178308"/>
                      </a:lnTo>
                      <a:lnTo>
                        <a:pt x="119158" y="148590"/>
                      </a:lnTo>
                      <a:lnTo>
                        <a:pt x="148876" y="148590"/>
                      </a:lnTo>
                      <a:lnTo>
                        <a:pt x="148876" y="118872"/>
                      </a:lnTo>
                      <a:lnTo>
                        <a:pt x="178594" y="118872"/>
                      </a:lnTo>
                      <a:lnTo>
                        <a:pt x="178594" y="89154"/>
                      </a:lnTo>
                      <a:lnTo>
                        <a:pt x="238125" y="89154"/>
                      </a:lnTo>
                      <a:lnTo>
                        <a:pt x="238125" y="118872"/>
                      </a:lnTo>
                      <a:lnTo>
                        <a:pt x="267843" y="118872"/>
                      </a:lnTo>
                      <a:lnTo>
                        <a:pt x="267843" y="148590"/>
                      </a:lnTo>
                      <a:lnTo>
                        <a:pt x="297561" y="148590"/>
                      </a:lnTo>
                      <a:lnTo>
                        <a:pt x="297561" y="17830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5" name="Google Shape;3115;p38"/>
                <p:cNvSpPr/>
                <p:nvPr/>
              </p:nvSpPr>
              <p:spPr>
                <a:xfrm>
                  <a:off x="6838950" y="1821655"/>
                  <a:ext cx="386905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905" h="148875" extrusionOk="0">
                      <a:moveTo>
                        <a:pt x="386905" y="29813"/>
                      </a:moveTo>
                      <a:lnTo>
                        <a:pt x="386905" y="59531"/>
                      </a:lnTo>
                      <a:lnTo>
                        <a:pt x="357188" y="59531"/>
                      </a:lnTo>
                      <a:lnTo>
                        <a:pt x="357188" y="89249"/>
                      </a:lnTo>
                      <a:lnTo>
                        <a:pt x="327470" y="89249"/>
                      </a:lnTo>
                      <a:lnTo>
                        <a:pt x="327470" y="119063"/>
                      </a:lnTo>
                      <a:lnTo>
                        <a:pt x="238125" y="119063"/>
                      </a:lnTo>
                      <a:lnTo>
                        <a:pt x="238125" y="148876"/>
                      </a:lnTo>
                      <a:lnTo>
                        <a:pt x="148780" y="148876"/>
                      </a:lnTo>
                      <a:lnTo>
                        <a:pt x="148780" y="119063"/>
                      </a:lnTo>
                      <a:lnTo>
                        <a:pt x="59531" y="119063"/>
                      </a:lnTo>
                      <a:lnTo>
                        <a:pt x="59531" y="89249"/>
                      </a:lnTo>
                      <a:lnTo>
                        <a:pt x="0" y="89249"/>
                      </a:lnTo>
                      <a:lnTo>
                        <a:pt x="0" y="59531"/>
                      </a:lnTo>
                      <a:lnTo>
                        <a:pt x="29718" y="59531"/>
                      </a:lnTo>
                      <a:lnTo>
                        <a:pt x="29718" y="29813"/>
                      </a:lnTo>
                      <a:lnTo>
                        <a:pt x="59531" y="29813"/>
                      </a:lnTo>
                      <a:lnTo>
                        <a:pt x="59531" y="0"/>
                      </a:lnTo>
                      <a:lnTo>
                        <a:pt x="119063" y="0"/>
                      </a:lnTo>
                      <a:lnTo>
                        <a:pt x="119063" y="29813"/>
                      </a:lnTo>
                      <a:lnTo>
                        <a:pt x="178594" y="29813"/>
                      </a:lnTo>
                      <a:lnTo>
                        <a:pt x="178594" y="59531"/>
                      </a:lnTo>
                      <a:lnTo>
                        <a:pt x="297656" y="59531"/>
                      </a:lnTo>
                      <a:lnTo>
                        <a:pt x="297656" y="29813"/>
                      </a:lnTo>
                      <a:lnTo>
                        <a:pt x="386905" y="29813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6" name="Google Shape;3116;p38"/>
                <p:cNvSpPr/>
                <p:nvPr/>
              </p:nvSpPr>
              <p:spPr>
                <a:xfrm>
                  <a:off x="6898481" y="1791842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7" name="Google Shape;3117;p38"/>
                <p:cNvSpPr/>
                <p:nvPr/>
              </p:nvSpPr>
              <p:spPr>
                <a:xfrm>
                  <a:off x="7434262" y="1821655"/>
                  <a:ext cx="386905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905" h="148875" extrusionOk="0">
                      <a:moveTo>
                        <a:pt x="386905" y="59531"/>
                      </a:moveTo>
                      <a:lnTo>
                        <a:pt x="386905" y="89249"/>
                      </a:lnTo>
                      <a:lnTo>
                        <a:pt x="327470" y="89249"/>
                      </a:lnTo>
                      <a:lnTo>
                        <a:pt x="327470" y="119063"/>
                      </a:lnTo>
                      <a:lnTo>
                        <a:pt x="238125" y="119063"/>
                      </a:lnTo>
                      <a:lnTo>
                        <a:pt x="238125" y="148876"/>
                      </a:lnTo>
                      <a:lnTo>
                        <a:pt x="148780" y="148876"/>
                      </a:lnTo>
                      <a:lnTo>
                        <a:pt x="148780" y="119063"/>
                      </a:lnTo>
                      <a:lnTo>
                        <a:pt x="59531" y="119063"/>
                      </a:lnTo>
                      <a:lnTo>
                        <a:pt x="59531" y="89249"/>
                      </a:lnTo>
                      <a:lnTo>
                        <a:pt x="29718" y="89249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lnTo>
                        <a:pt x="0" y="29813"/>
                      </a:lnTo>
                      <a:lnTo>
                        <a:pt x="89345" y="29813"/>
                      </a:lnTo>
                      <a:lnTo>
                        <a:pt x="89345" y="59531"/>
                      </a:lnTo>
                      <a:lnTo>
                        <a:pt x="208407" y="59531"/>
                      </a:lnTo>
                      <a:lnTo>
                        <a:pt x="208407" y="29813"/>
                      </a:lnTo>
                      <a:lnTo>
                        <a:pt x="267843" y="29813"/>
                      </a:lnTo>
                      <a:lnTo>
                        <a:pt x="267843" y="0"/>
                      </a:lnTo>
                      <a:lnTo>
                        <a:pt x="327470" y="0"/>
                      </a:lnTo>
                      <a:lnTo>
                        <a:pt x="327470" y="29813"/>
                      </a:lnTo>
                      <a:lnTo>
                        <a:pt x="357188" y="29813"/>
                      </a:lnTo>
                      <a:lnTo>
                        <a:pt x="357188" y="59531"/>
                      </a:lnTo>
                      <a:lnTo>
                        <a:pt x="386905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8" name="Google Shape;3118;p38"/>
                <p:cNvSpPr/>
                <p:nvPr/>
              </p:nvSpPr>
              <p:spPr>
                <a:xfrm>
                  <a:off x="7404449" y="1583626"/>
                  <a:ext cx="416623" cy="267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623" h="267557" extrusionOk="0">
                      <a:moveTo>
                        <a:pt x="387001" y="29718"/>
                      </a:moveTo>
                      <a:lnTo>
                        <a:pt x="387001" y="0"/>
                      </a:lnTo>
                      <a:lnTo>
                        <a:pt x="297656" y="0"/>
                      </a:lnTo>
                      <a:lnTo>
                        <a:pt x="297656" y="29718"/>
                      </a:lnTo>
                      <a:lnTo>
                        <a:pt x="208312" y="29718"/>
                      </a:lnTo>
                      <a:lnTo>
                        <a:pt x="208312" y="59436"/>
                      </a:lnTo>
                      <a:lnTo>
                        <a:pt x="148780" y="59436"/>
                      </a:lnTo>
                      <a:lnTo>
                        <a:pt x="148780" y="89154"/>
                      </a:lnTo>
                      <a:lnTo>
                        <a:pt x="89249" y="89154"/>
                      </a:lnTo>
                      <a:lnTo>
                        <a:pt x="89249" y="118872"/>
                      </a:lnTo>
                      <a:lnTo>
                        <a:pt x="29718" y="118872"/>
                      </a:lnTo>
                      <a:lnTo>
                        <a:pt x="29718" y="148590"/>
                      </a:lnTo>
                      <a:lnTo>
                        <a:pt x="0" y="148590"/>
                      </a:lnTo>
                      <a:lnTo>
                        <a:pt x="0" y="178308"/>
                      </a:lnTo>
                      <a:lnTo>
                        <a:pt x="29718" y="178308"/>
                      </a:lnTo>
                      <a:lnTo>
                        <a:pt x="29718" y="237839"/>
                      </a:lnTo>
                      <a:lnTo>
                        <a:pt x="119063" y="237839"/>
                      </a:lnTo>
                      <a:lnTo>
                        <a:pt x="119063" y="267557"/>
                      </a:lnTo>
                      <a:lnTo>
                        <a:pt x="238125" y="267557"/>
                      </a:lnTo>
                      <a:lnTo>
                        <a:pt x="238125" y="237839"/>
                      </a:lnTo>
                      <a:lnTo>
                        <a:pt x="297656" y="237839"/>
                      </a:lnTo>
                      <a:lnTo>
                        <a:pt x="297656" y="208121"/>
                      </a:lnTo>
                      <a:lnTo>
                        <a:pt x="357188" y="208121"/>
                      </a:lnTo>
                      <a:lnTo>
                        <a:pt x="357188" y="148590"/>
                      </a:lnTo>
                      <a:lnTo>
                        <a:pt x="386905" y="148590"/>
                      </a:lnTo>
                      <a:lnTo>
                        <a:pt x="386905" y="89059"/>
                      </a:lnTo>
                      <a:lnTo>
                        <a:pt x="416623" y="89059"/>
                      </a:lnTo>
                      <a:lnTo>
                        <a:pt x="416623" y="29528"/>
                      </a:lnTo>
                      <a:lnTo>
                        <a:pt x="386905" y="29528"/>
                      </a:lnTo>
                      <a:close/>
                      <a:moveTo>
                        <a:pt x="297656" y="178499"/>
                      </a:moveTo>
                      <a:lnTo>
                        <a:pt x="267938" y="178499"/>
                      </a:lnTo>
                      <a:lnTo>
                        <a:pt x="267938" y="208216"/>
                      </a:lnTo>
                      <a:lnTo>
                        <a:pt x="148876" y="208216"/>
                      </a:lnTo>
                      <a:lnTo>
                        <a:pt x="148876" y="178499"/>
                      </a:lnTo>
                      <a:lnTo>
                        <a:pt x="119158" y="178499"/>
                      </a:lnTo>
                      <a:lnTo>
                        <a:pt x="119158" y="148781"/>
                      </a:lnTo>
                      <a:lnTo>
                        <a:pt x="148876" y="148781"/>
                      </a:lnTo>
                      <a:lnTo>
                        <a:pt x="148876" y="119063"/>
                      </a:lnTo>
                      <a:lnTo>
                        <a:pt x="178594" y="119063"/>
                      </a:lnTo>
                      <a:lnTo>
                        <a:pt x="178594" y="89344"/>
                      </a:lnTo>
                      <a:lnTo>
                        <a:pt x="238125" y="89344"/>
                      </a:lnTo>
                      <a:lnTo>
                        <a:pt x="238125" y="119063"/>
                      </a:lnTo>
                      <a:lnTo>
                        <a:pt x="267843" y="119063"/>
                      </a:lnTo>
                      <a:lnTo>
                        <a:pt x="267843" y="148781"/>
                      </a:lnTo>
                      <a:lnTo>
                        <a:pt x="297561" y="148781"/>
                      </a:lnTo>
                      <a:lnTo>
                        <a:pt x="297561" y="178499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19" name="Google Shape;3119;p38"/>
                <p:cNvSpPr/>
                <p:nvPr/>
              </p:nvSpPr>
              <p:spPr>
                <a:xfrm>
                  <a:off x="7731918" y="1791842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0" name="Google Shape;3120;p38"/>
                <p:cNvSpPr/>
                <p:nvPr/>
              </p:nvSpPr>
              <p:spPr>
                <a:xfrm>
                  <a:off x="7285482" y="15537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1" name="Google Shape;3121;p38"/>
                <p:cNvSpPr/>
                <p:nvPr/>
              </p:nvSpPr>
              <p:spPr>
                <a:xfrm>
                  <a:off x="7285482" y="1613343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89249"/>
                      </a:lnTo>
                      <a:lnTo>
                        <a:pt x="59436" y="89249"/>
                      </a:lnTo>
                      <a:lnTo>
                        <a:pt x="59436" y="59436"/>
                      </a:lnTo>
                      <a:lnTo>
                        <a:pt x="29718" y="59436"/>
                      </a:lnTo>
                      <a:lnTo>
                        <a:pt x="29718" y="89249"/>
                      </a:lnTo>
                      <a:lnTo>
                        <a:pt x="0" y="89249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59436" y="29718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2" name="Google Shape;3122;p38"/>
                <p:cNvSpPr/>
                <p:nvPr/>
              </p:nvSpPr>
              <p:spPr>
                <a:xfrm>
                  <a:off x="7344918" y="155371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3" name="Google Shape;3123;p38"/>
                <p:cNvSpPr/>
                <p:nvPr/>
              </p:nvSpPr>
              <p:spPr>
                <a:xfrm>
                  <a:off x="7612856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DAD0FC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4" name="Google Shape;3124;p38"/>
                <p:cNvSpPr/>
                <p:nvPr/>
              </p:nvSpPr>
              <p:spPr>
                <a:xfrm>
                  <a:off x="7047357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5" name="Google Shape;3125;p38"/>
                <p:cNvSpPr/>
                <p:nvPr/>
              </p:nvSpPr>
              <p:spPr>
                <a:xfrm>
                  <a:off x="7642669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6" name="Google Shape;3126;p38"/>
                <p:cNvSpPr/>
                <p:nvPr/>
              </p:nvSpPr>
              <p:spPr>
                <a:xfrm>
                  <a:off x="7077075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7" name="Google Shape;3127;p38"/>
                <p:cNvSpPr/>
                <p:nvPr/>
              </p:nvSpPr>
              <p:spPr>
                <a:xfrm>
                  <a:off x="6987730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8" name="Google Shape;3128;p38"/>
                <p:cNvSpPr/>
                <p:nvPr/>
              </p:nvSpPr>
              <p:spPr>
                <a:xfrm>
                  <a:off x="7553325" y="1732406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29" name="Google Shape;3129;p38"/>
                <p:cNvSpPr/>
                <p:nvPr/>
              </p:nvSpPr>
              <p:spPr>
                <a:xfrm>
                  <a:off x="7434262" y="1851469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0" name="Google Shape;3130;p38"/>
                <p:cNvSpPr/>
                <p:nvPr/>
              </p:nvSpPr>
              <p:spPr>
                <a:xfrm>
                  <a:off x="7136606" y="1851469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1" name="Google Shape;3131;p38"/>
                <p:cNvSpPr/>
                <p:nvPr/>
              </p:nvSpPr>
              <p:spPr>
                <a:xfrm>
                  <a:off x="7553325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2" name="Google Shape;3132;p38"/>
                <p:cNvSpPr/>
                <p:nvPr/>
              </p:nvSpPr>
              <p:spPr>
                <a:xfrm>
                  <a:off x="7017543" y="1881187"/>
                  <a:ext cx="89344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7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3" name="Google Shape;3133;p38"/>
                <p:cNvSpPr/>
                <p:nvPr/>
              </p:nvSpPr>
              <p:spPr>
                <a:xfrm>
                  <a:off x="7642669" y="1851469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4" name="Google Shape;3134;p38"/>
                <p:cNvSpPr/>
                <p:nvPr/>
              </p:nvSpPr>
              <p:spPr>
                <a:xfrm>
                  <a:off x="6958012" y="1851469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5" name="Google Shape;3135;p38"/>
                <p:cNvSpPr/>
                <p:nvPr/>
              </p:nvSpPr>
              <p:spPr>
                <a:xfrm>
                  <a:off x="7702105" y="182165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6" name="Google Shape;3136;p38"/>
                <p:cNvSpPr/>
                <p:nvPr/>
              </p:nvSpPr>
              <p:spPr>
                <a:xfrm>
                  <a:off x="6898481" y="182165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7" name="Google Shape;3137;p38"/>
                <p:cNvSpPr/>
                <p:nvPr/>
              </p:nvSpPr>
              <p:spPr>
                <a:xfrm>
                  <a:off x="7761732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8" name="Google Shape;3138;p38"/>
                <p:cNvSpPr/>
                <p:nvPr/>
              </p:nvSpPr>
              <p:spPr>
                <a:xfrm>
                  <a:off x="6868668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39" name="Google Shape;3139;p38"/>
                <p:cNvSpPr/>
                <p:nvPr/>
              </p:nvSpPr>
              <p:spPr>
                <a:xfrm>
                  <a:off x="7731918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0" name="Google Shape;3140;p38"/>
                <p:cNvSpPr/>
                <p:nvPr/>
              </p:nvSpPr>
              <p:spPr>
                <a:xfrm>
                  <a:off x="6898481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1" name="Google Shape;3141;p38"/>
                <p:cNvSpPr/>
                <p:nvPr/>
              </p:nvSpPr>
              <p:spPr>
                <a:xfrm>
                  <a:off x="7672387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2" name="Google Shape;3142;p38"/>
                <p:cNvSpPr/>
                <p:nvPr/>
              </p:nvSpPr>
              <p:spPr>
                <a:xfrm>
                  <a:off x="6958012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3" name="Google Shape;3143;p38"/>
                <p:cNvSpPr/>
                <p:nvPr/>
              </p:nvSpPr>
              <p:spPr>
                <a:xfrm>
                  <a:off x="7463980" y="1881187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4" name="Google Shape;3144;p38"/>
                <p:cNvSpPr/>
                <p:nvPr/>
              </p:nvSpPr>
              <p:spPr>
                <a:xfrm>
                  <a:off x="7136606" y="1881187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5" name="Google Shape;3145;p38"/>
                <p:cNvSpPr/>
                <p:nvPr/>
              </p:nvSpPr>
              <p:spPr>
                <a:xfrm>
                  <a:off x="7493793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6" name="Google Shape;3146;p38"/>
                <p:cNvSpPr/>
                <p:nvPr/>
              </p:nvSpPr>
              <p:spPr>
                <a:xfrm>
                  <a:off x="7106793" y="1910905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7" name="Google Shape;3147;p38"/>
                <p:cNvSpPr/>
                <p:nvPr/>
              </p:nvSpPr>
              <p:spPr>
                <a:xfrm>
                  <a:off x="7583043" y="1940718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8" name="Google Shape;3148;p38"/>
                <p:cNvSpPr/>
                <p:nvPr/>
              </p:nvSpPr>
              <p:spPr>
                <a:xfrm>
                  <a:off x="7017543" y="1940718"/>
                  <a:ext cx="59531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7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49" name="Google Shape;3149;p38"/>
                <p:cNvSpPr/>
                <p:nvPr/>
              </p:nvSpPr>
              <p:spPr>
                <a:xfrm>
                  <a:off x="7106793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0" name="Google Shape;3150;p38"/>
                <p:cNvSpPr/>
                <p:nvPr/>
              </p:nvSpPr>
              <p:spPr>
                <a:xfrm>
                  <a:off x="7493793" y="16727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1" name="Google Shape;3151;p38"/>
                <p:cNvSpPr/>
                <p:nvPr/>
              </p:nvSpPr>
              <p:spPr>
                <a:xfrm rot="10800000">
                  <a:off x="7196137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2" name="Google Shape;3152;p38"/>
                <p:cNvSpPr/>
                <p:nvPr/>
              </p:nvSpPr>
              <p:spPr>
                <a:xfrm rot="10800000">
                  <a:off x="7434262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3" name="Google Shape;3153;p38"/>
                <p:cNvSpPr/>
                <p:nvPr/>
              </p:nvSpPr>
              <p:spPr>
                <a:xfrm>
                  <a:off x="7077075" y="16430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4" name="Google Shape;3154;p38"/>
                <p:cNvSpPr/>
                <p:nvPr/>
              </p:nvSpPr>
              <p:spPr>
                <a:xfrm>
                  <a:off x="7553325" y="164306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5" name="Google Shape;3155;p38"/>
                <p:cNvSpPr/>
                <p:nvPr/>
              </p:nvSpPr>
              <p:spPr>
                <a:xfrm>
                  <a:off x="6928294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6" name="Google Shape;3156;p38"/>
                <p:cNvSpPr/>
                <p:nvPr/>
              </p:nvSpPr>
              <p:spPr>
                <a:xfrm>
                  <a:off x="7702105" y="15835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7" name="Google Shape;3157;p38"/>
                <p:cNvSpPr/>
                <p:nvPr/>
              </p:nvSpPr>
              <p:spPr>
                <a:xfrm>
                  <a:off x="6987730" y="161334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8" name="Google Shape;3158;p38"/>
                <p:cNvSpPr/>
                <p:nvPr/>
              </p:nvSpPr>
              <p:spPr>
                <a:xfrm>
                  <a:off x="7612856" y="161334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59" name="Google Shape;3159;p38"/>
                <p:cNvSpPr/>
                <p:nvPr/>
              </p:nvSpPr>
              <p:spPr>
                <a:xfrm>
                  <a:off x="7255668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0" name="Google Shape;3160;p38"/>
                <p:cNvSpPr/>
                <p:nvPr/>
              </p:nvSpPr>
              <p:spPr>
                <a:xfrm>
                  <a:off x="7374731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1" name="Google Shape;3161;p38"/>
                <p:cNvSpPr/>
                <p:nvPr/>
              </p:nvSpPr>
              <p:spPr>
                <a:xfrm>
                  <a:off x="7404544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2" name="Google Shape;3162;p38"/>
                <p:cNvSpPr/>
                <p:nvPr/>
              </p:nvSpPr>
              <p:spPr>
                <a:xfrm>
                  <a:off x="7255668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3" name="Google Shape;3163;p38"/>
                <p:cNvSpPr/>
                <p:nvPr/>
              </p:nvSpPr>
              <p:spPr>
                <a:xfrm>
                  <a:off x="7225855" y="1821655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4" name="Google Shape;3164;p38"/>
                <p:cNvSpPr/>
                <p:nvPr/>
              </p:nvSpPr>
              <p:spPr>
                <a:xfrm>
                  <a:off x="7374731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5" name="Google Shape;3165;p38"/>
                <p:cNvSpPr/>
                <p:nvPr/>
              </p:nvSpPr>
              <p:spPr>
                <a:xfrm>
                  <a:off x="7344918" y="1762124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6" name="Google Shape;3166;p38"/>
                <p:cNvSpPr/>
                <p:nvPr/>
              </p:nvSpPr>
              <p:spPr>
                <a:xfrm>
                  <a:off x="7255668" y="1762124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7" name="Google Shape;3167;p38"/>
                <p:cNvSpPr/>
                <p:nvPr/>
              </p:nvSpPr>
              <p:spPr>
                <a:xfrm>
                  <a:off x="7315200" y="170259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8" name="Google Shape;3168;p38"/>
                <p:cNvSpPr/>
                <p:nvPr/>
              </p:nvSpPr>
              <p:spPr>
                <a:xfrm>
                  <a:off x="7315200" y="182165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69" name="Google Shape;3169;p38"/>
                <p:cNvSpPr/>
                <p:nvPr/>
              </p:nvSpPr>
              <p:spPr>
                <a:xfrm>
                  <a:off x="7255668" y="1762124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0" name="Google Shape;3170;p38"/>
                <p:cNvSpPr/>
                <p:nvPr/>
              </p:nvSpPr>
              <p:spPr>
                <a:xfrm>
                  <a:off x="7374731" y="1791842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1" name="Google Shape;3171;p38"/>
                <p:cNvSpPr/>
                <p:nvPr/>
              </p:nvSpPr>
              <p:spPr>
                <a:xfrm>
                  <a:off x="7315200" y="1851469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2" name="Google Shape;3172;p38"/>
                <p:cNvSpPr/>
                <p:nvPr/>
              </p:nvSpPr>
              <p:spPr>
                <a:xfrm>
                  <a:off x="7315200" y="1702593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3" name="Google Shape;3173;p38"/>
                <p:cNvSpPr/>
                <p:nvPr/>
              </p:nvSpPr>
              <p:spPr>
                <a:xfrm>
                  <a:off x="7285482" y="1791842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4" name="Google Shape;3174;p38"/>
                <p:cNvSpPr/>
                <p:nvPr/>
              </p:nvSpPr>
              <p:spPr>
                <a:xfrm>
                  <a:off x="7344918" y="1762124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5" name="Google Shape;3175;p38"/>
                <p:cNvSpPr/>
                <p:nvPr/>
              </p:nvSpPr>
              <p:spPr>
                <a:xfrm>
                  <a:off x="7285482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6" name="Google Shape;3176;p38"/>
                <p:cNvSpPr/>
                <p:nvPr/>
              </p:nvSpPr>
              <p:spPr>
                <a:xfrm>
                  <a:off x="7285482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7" name="Google Shape;3177;p38"/>
                <p:cNvSpPr/>
                <p:nvPr/>
              </p:nvSpPr>
              <p:spPr>
                <a:xfrm>
                  <a:off x="7285482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8" name="Google Shape;3178;p38"/>
                <p:cNvSpPr/>
                <p:nvPr/>
              </p:nvSpPr>
              <p:spPr>
                <a:xfrm>
                  <a:off x="7344918" y="16133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79" name="Google Shape;3179;p38"/>
                <p:cNvSpPr/>
                <p:nvPr/>
              </p:nvSpPr>
              <p:spPr>
                <a:xfrm>
                  <a:off x="7285482" y="161334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0" name="Google Shape;3180;p38"/>
                <p:cNvSpPr/>
                <p:nvPr/>
              </p:nvSpPr>
              <p:spPr>
                <a:xfrm>
                  <a:off x="7315200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1" name="Google Shape;3181;p38"/>
                <p:cNvSpPr/>
                <p:nvPr/>
              </p:nvSpPr>
              <p:spPr>
                <a:xfrm>
                  <a:off x="7344918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2" name="Google Shape;3182;p38"/>
                <p:cNvSpPr/>
                <p:nvPr/>
              </p:nvSpPr>
              <p:spPr>
                <a:xfrm>
                  <a:off x="7344918" y="1881187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183" name="Google Shape;3183;p38"/>
              <p:cNvGrpSpPr/>
              <p:nvPr/>
            </p:nvGrpSpPr>
            <p:grpSpPr>
              <a:xfrm>
                <a:off x="7077075" y="2536030"/>
                <a:ext cx="505968" cy="505968"/>
                <a:chOff x="7077075" y="2536030"/>
                <a:chExt cx="505968" cy="505968"/>
              </a:xfrm>
            </p:grpSpPr>
            <p:sp>
              <p:nvSpPr>
                <p:cNvPr id="3184" name="Google Shape;3184;p38"/>
                <p:cNvSpPr/>
                <p:nvPr/>
              </p:nvSpPr>
              <p:spPr>
                <a:xfrm>
                  <a:off x="7285482" y="2684906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5" name="Google Shape;3185;p38"/>
                <p:cNvSpPr/>
                <p:nvPr/>
              </p:nvSpPr>
              <p:spPr>
                <a:xfrm>
                  <a:off x="7285482" y="2863405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6" name="Google Shape;3186;p38"/>
                <p:cNvSpPr/>
                <p:nvPr/>
              </p:nvSpPr>
              <p:spPr>
                <a:xfrm>
                  <a:off x="7255668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7" name="Google Shape;3187;p38"/>
                <p:cNvSpPr/>
                <p:nvPr/>
              </p:nvSpPr>
              <p:spPr>
                <a:xfrm>
                  <a:off x="7225855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8" name="Google Shape;3188;p38"/>
                <p:cNvSpPr/>
                <p:nvPr/>
              </p:nvSpPr>
              <p:spPr>
                <a:xfrm>
                  <a:off x="7404544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89" name="Google Shape;3189;p38"/>
                <p:cNvSpPr/>
                <p:nvPr/>
              </p:nvSpPr>
              <p:spPr>
                <a:xfrm>
                  <a:off x="7434262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0" name="Google Shape;3190;p38"/>
                <p:cNvSpPr/>
                <p:nvPr/>
              </p:nvSpPr>
              <p:spPr>
                <a:xfrm>
                  <a:off x="7196137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1" name="Google Shape;3191;p38"/>
                <p:cNvSpPr/>
                <p:nvPr/>
              </p:nvSpPr>
              <p:spPr>
                <a:xfrm>
                  <a:off x="7404544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2" name="Google Shape;3192;p38"/>
                <p:cNvSpPr/>
                <p:nvPr/>
              </p:nvSpPr>
              <p:spPr>
                <a:xfrm>
                  <a:off x="7225855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3" name="Google Shape;3193;p38"/>
                <p:cNvSpPr/>
                <p:nvPr/>
              </p:nvSpPr>
              <p:spPr>
                <a:xfrm>
                  <a:off x="7255668" y="2536030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4" name="Google Shape;3194;p38"/>
                <p:cNvSpPr/>
                <p:nvPr/>
              </p:nvSpPr>
              <p:spPr>
                <a:xfrm>
                  <a:off x="7404544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5" name="Google Shape;3195;p38"/>
                <p:cNvSpPr/>
                <p:nvPr/>
              </p:nvSpPr>
              <p:spPr>
                <a:xfrm>
                  <a:off x="7404544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6" name="Google Shape;3196;p38"/>
                <p:cNvSpPr/>
                <p:nvPr/>
              </p:nvSpPr>
              <p:spPr>
                <a:xfrm>
                  <a:off x="7434262" y="2893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7" name="Google Shape;3197;p38"/>
                <p:cNvSpPr/>
                <p:nvPr/>
              </p:nvSpPr>
              <p:spPr>
                <a:xfrm>
                  <a:off x="7434262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8" name="Google Shape;3198;p38"/>
                <p:cNvSpPr/>
                <p:nvPr/>
              </p:nvSpPr>
              <p:spPr>
                <a:xfrm>
                  <a:off x="7493793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99" name="Google Shape;3199;p38"/>
                <p:cNvSpPr/>
                <p:nvPr/>
              </p:nvSpPr>
              <p:spPr>
                <a:xfrm>
                  <a:off x="7493793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0" name="Google Shape;3200;p38"/>
                <p:cNvSpPr/>
                <p:nvPr/>
              </p:nvSpPr>
              <p:spPr>
                <a:xfrm>
                  <a:off x="7553325" y="2714624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1" name="Google Shape;3201;p38"/>
                <p:cNvSpPr/>
                <p:nvPr/>
              </p:nvSpPr>
              <p:spPr>
                <a:xfrm>
                  <a:off x="7225855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2" name="Google Shape;3202;p38"/>
                <p:cNvSpPr/>
                <p:nvPr/>
              </p:nvSpPr>
              <p:spPr>
                <a:xfrm>
                  <a:off x="7225855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FF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3" name="Google Shape;3203;p38"/>
                <p:cNvSpPr/>
                <p:nvPr/>
              </p:nvSpPr>
              <p:spPr>
                <a:xfrm>
                  <a:off x="7166419" y="289321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4" name="Google Shape;3204;p38"/>
                <p:cNvSpPr/>
                <p:nvPr/>
              </p:nvSpPr>
              <p:spPr>
                <a:xfrm>
                  <a:off x="7166419" y="265509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5" name="Google Shape;3205;p38"/>
                <p:cNvSpPr/>
                <p:nvPr/>
              </p:nvSpPr>
              <p:spPr>
                <a:xfrm>
                  <a:off x="7106793" y="286340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6" name="Google Shape;3206;p38"/>
                <p:cNvSpPr/>
                <p:nvPr/>
              </p:nvSpPr>
              <p:spPr>
                <a:xfrm>
                  <a:off x="7106793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7" name="Google Shape;3207;p38"/>
                <p:cNvSpPr/>
                <p:nvPr/>
              </p:nvSpPr>
              <p:spPr>
                <a:xfrm>
                  <a:off x="7077075" y="2714624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8" name="Google Shape;3208;p38"/>
                <p:cNvSpPr/>
                <p:nvPr/>
              </p:nvSpPr>
              <p:spPr>
                <a:xfrm>
                  <a:off x="7404544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9" name="Google Shape;3209;p38"/>
                <p:cNvSpPr/>
                <p:nvPr/>
              </p:nvSpPr>
              <p:spPr>
                <a:xfrm>
                  <a:off x="7225855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0" name="Google Shape;3210;p38"/>
                <p:cNvSpPr/>
                <p:nvPr/>
              </p:nvSpPr>
              <p:spPr>
                <a:xfrm>
                  <a:off x="7196137" y="2893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1" name="Google Shape;3211;p38"/>
                <p:cNvSpPr/>
                <p:nvPr/>
              </p:nvSpPr>
              <p:spPr>
                <a:xfrm>
                  <a:off x="7434262" y="2893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2" name="Google Shape;3212;p38"/>
                <p:cNvSpPr/>
                <p:nvPr/>
              </p:nvSpPr>
              <p:spPr>
                <a:xfrm>
                  <a:off x="7225855" y="2952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3" name="Google Shape;3213;p38"/>
                <p:cNvSpPr/>
                <p:nvPr/>
              </p:nvSpPr>
              <p:spPr>
                <a:xfrm>
                  <a:off x="7404544" y="2952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4" name="Google Shape;3214;p38"/>
                <p:cNvSpPr/>
                <p:nvPr/>
              </p:nvSpPr>
              <p:spPr>
                <a:xfrm>
                  <a:off x="7255668" y="3012280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5" name="Google Shape;3215;p38"/>
                <p:cNvSpPr/>
                <p:nvPr/>
              </p:nvSpPr>
              <p:spPr>
                <a:xfrm>
                  <a:off x="7255668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6" name="Google Shape;3216;p38"/>
                <p:cNvSpPr/>
                <p:nvPr/>
              </p:nvSpPr>
              <p:spPr>
                <a:xfrm>
                  <a:off x="7225855" y="274434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7" name="Google Shape;3217;p38"/>
                <p:cNvSpPr/>
                <p:nvPr/>
              </p:nvSpPr>
              <p:spPr>
                <a:xfrm>
                  <a:off x="7404544" y="274434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8" name="Google Shape;3218;p38"/>
                <p:cNvSpPr/>
                <p:nvPr/>
              </p:nvSpPr>
              <p:spPr>
                <a:xfrm>
                  <a:off x="7374731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9" name="Google Shape;3219;p38"/>
                <p:cNvSpPr/>
                <p:nvPr/>
              </p:nvSpPr>
              <p:spPr>
                <a:xfrm>
                  <a:off x="7285482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0" name="Google Shape;3220;p38"/>
                <p:cNvSpPr/>
                <p:nvPr/>
              </p:nvSpPr>
              <p:spPr>
                <a:xfrm>
                  <a:off x="7285482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1" name="Google Shape;3221;p38"/>
                <p:cNvSpPr/>
                <p:nvPr/>
              </p:nvSpPr>
              <p:spPr>
                <a:xfrm>
                  <a:off x="7344918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2" name="Google Shape;3222;p38"/>
                <p:cNvSpPr/>
                <p:nvPr/>
              </p:nvSpPr>
              <p:spPr>
                <a:xfrm>
                  <a:off x="7344918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3" name="Google Shape;3223;p38"/>
                <p:cNvSpPr/>
                <p:nvPr/>
              </p:nvSpPr>
              <p:spPr>
                <a:xfrm>
                  <a:off x="7255668" y="274434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4" name="Google Shape;3224;p38"/>
                <p:cNvSpPr/>
                <p:nvPr/>
              </p:nvSpPr>
              <p:spPr>
                <a:xfrm>
                  <a:off x="7285482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5" name="Google Shape;3225;p38"/>
                <p:cNvSpPr/>
                <p:nvPr/>
              </p:nvSpPr>
              <p:spPr>
                <a:xfrm>
                  <a:off x="7255668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6" name="Google Shape;3226;p38"/>
                <p:cNvSpPr/>
                <p:nvPr/>
              </p:nvSpPr>
              <p:spPr>
                <a:xfrm>
                  <a:off x="7285482" y="2714624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7" name="Google Shape;3227;p38"/>
                <p:cNvSpPr/>
                <p:nvPr/>
              </p:nvSpPr>
              <p:spPr>
                <a:xfrm>
                  <a:off x="7285482" y="2833687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8" name="Google Shape;3228;p38"/>
                <p:cNvSpPr/>
                <p:nvPr/>
              </p:nvSpPr>
              <p:spPr>
                <a:xfrm>
                  <a:off x="7315200" y="274434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29" name="Google Shape;3229;p38"/>
                <p:cNvSpPr/>
                <p:nvPr/>
              </p:nvSpPr>
              <p:spPr>
                <a:xfrm>
                  <a:off x="7225855" y="2565843"/>
                  <a:ext cx="208407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7" h="148780" extrusionOk="0">
                      <a:moveTo>
                        <a:pt x="208407" y="59436"/>
                      </a:moveTo>
                      <a:lnTo>
                        <a:pt x="208407" y="119063"/>
                      </a:lnTo>
                      <a:lnTo>
                        <a:pt x="178689" y="119063"/>
                      </a:lnTo>
                      <a:lnTo>
                        <a:pt x="178689" y="148781"/>
                      </a:lnTo>
                      <a:lnTo>
                        <a:pt x="148876" y="148781"/>
                      </a:lnTo>
                      <a:lnTo>
                        <a:pt x="148876" y="119063"/>
                      </a:lnTo>
                      <a:lnTo>
                        <a:pt x="119063" y="119063"/>
                      </a:lnTo>
                      <a:lnTo>
                        <a:pt x="119063" y="59436"/>
                      </a:lnTo>
                      <a:lnTo>
                        <a:pt x="89345" y="59436"/>
                      </a:lnTo>
                      <a:lnTo>
                        <a:pt x="89345" y="119063"/>
                      </a:lnTo>
                      <a:lnTo>
                        <a:pt x="59627" y="119063"/>
                      </a:lnTo>
                      <a:lnTo>
                        <a:pt x="59627" y="148781"/>
                      </a:lnTo>
                      <a:lnTo>
                        <a:pt x="29813" y="148781"/>
                      </a:lnTo>
                      <a:lnTo>
                        <a:pt x="29813" y="119063"/>
                      </a:lnTo>
                      <a:lnTo>
                        <a:pt x="0" y="119063"/>
                      </a:lnTo>
                      <a:lnTo>
                        <a:pt x="0" y="59436"/>
                      </a:lnTo>
                      <a:lnTo>
                        <a:pt x="29813" y="59436"/>
                      </a:lnTo>
                      <a:lnTo>
                        <a:pt x="29813" y="0"/>
                      </a:lnTo>
                      <a:lnTo>
                        <a:pt x="178689" y="0"/>
                      </a:lnTo>
                      <a:lnTo>
                        <a:pt x="178689" y="59436"/>
                      </a:lnTo>
                      <a:lnTo>
                        <a:pt x="208407" y="59436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0" name="Google Shape;3230;p38"/>
                <p:cNvSpPr/>
                <p:nvPr/>
              </p:nvSpPr>
              <p:spPr>
                <a:xfrm>
                  <a:off x="7315200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1" name="Google Shape;3231;p38"/>
                <p:cNvSpPr/>
                <p:nvPr/>
              </p:nvSpPr>
              <p:spPr>
                <a:xfrm>
                  <a:off x="7315200" y="289321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2" name="Google Shape;3232;p38"/>
                <p:cNvSpPr/>
                <p:nvPr/>
              </p:nvSpPr>
              <p:spPr>
                <a:xfrm>
                  <a:off x="7434262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3" name="Google Shape;3233;p38"/>
                <p:cNvSpPr/>
                <p:nvPr/>
              </p:nvSpPr>
              <p:spPr>
                <a:xfrm>
                  <a:off x="7106792" y="2684906"/>
                  <a:ext cx="148875" cy="208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875" h="208311" extrusionOk="0">
                      <a:moveTo>
                        <a:pt x="59627" y="89249"/>
                      </a:moveTo>
                      <a:lnTo>
                        <a:pt x="59627" y="119063"/>
                      </a:lnTo>
                      <a:lnTo>
                        <a:pt x="119063" y="119063"/>
                      </a:lnTo>
                      <a:lnTo>
                        <a:pt x="119063" y="148780"/>
                      </a:lnTo>
                      <a:lnTo>
                        <a:pt x="148876" y="148780"/>
                      </a:lnTo>
                      <a:lnTo>
                        <a:pt x="148876" y="178498"/>
                      </a:lnTo>
                      <a:lnTo>
                        <a:pt x="119063" y="178498"/>
                      </a:lnTo>
                      <a:lnTo>
                        <a:pt x="119063" y="208312"/>
                      </a:lnTo>
                      <a:lnTo>
                        <a:pt x="59627" y="208312"/>
                      </a:lnTo>
                      <a:lnTo>
                        <a:pt x="59627" y="178498"/>
                      </a:lnTo>
                      <a:lnTo>
                        <a:pt x="0" y="178498"/>
                      </a:lnTo>
                      <a:lnTo>
                        <a:pt x="0" y="29718"/>
                      </a:lnTo>
                      <a:lnTo>
                        <a:pt x="59627" y="29718"/>
                      </a:lnTo>
                      <a:lnTo>
                        <a:pt x="59627" y="0"/>
                      </a:ln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148876" y="29718"/>
                      </a:lnTo>
                      <a:lnTo>
                        <a:pt x="148876" y="59436"/>
                      </a:lnTo>
                      <a:lnTo>
                        <a:pt x="119063" y="59436"/>
                      </a:lnTo>
                      <a:lnTo>
                        <a:pt x="119063" y="89249"/>
                      </a:lnTo>
                      <a:lnTo>
                        <a:pt x="59627" y="892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4" name="Google Shape;3234;p38"/>
                <p:cNvSpPr/>
                <p:nvPr/>
              </p:nvSpPr>
              <p:spPr>
                <a:xfrm>
                  <a:off x="7166419" y="27741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5" name="Google Shape;3235;p38"/>
                <p:cNvSpPr/>
                <p:nvPr/>
              </p:nvSpPr>
              <p:spPr>
                <a:xfrm>
                  <a:off x="7315200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6" name="Google Shape;3236;p38"/>
                <p:cNvSpPr/>
                <p:nvPr/>
              </p:nvSpPr>
              <p:spPr>
                <a:xfrm>
                  <a:off x="7315200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7" name="Google Shape;3237;p38"/>
                <p:cNvSpPr/>
                <p:nvPr/>
              </p:nvSpPr>
              <p:spPr>
                <a:xfrm>
                  <a:off x="7344918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5145C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8" name="Google Shape;3238;p38"/>
                <p:cNvSpPr/>
                <p:nvPr/>
              </p:nvSpPr>
              <p:spPr>
                <a:xfrm>
                  <a:off x="7225855" y="2863404"/>
                  <a:ext cx="208407" cy="14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407" h="148875" extrusionOk="0">
                      <a:moveTo>
                        <a:pt x="208407" y="29813"/>
                      </a:moveTo>
                      <a:lnTo>
                        <a:pt x="208407" y="89345"/>
                      </a:lnTo>
                      <a:lnTo>
                        <a:pt x="178689" y="89345"/>
                      </a:lnTo>
                      <a:lnTo>
                        <a:pt x="178689" y="148876"/>
                      </a:lnTo>
                      <a:lnTo>
                        <a:pt x="29813" y="148876"/>
                      </a:lnTo>
                      <a:lnTo>
                        <a:pt x="29813" y="89345"/>
                      </a:lnTo>
                      <a:lnTo>
                        <a:pt x="0" y="89345"/>
                      </a:lnTo>
                      <a:lnTo>
                        <a:pt x="0" y="29813"/>
                      </a:lnTo>
                      <a:lnTo>
                        <a:pt x="29813" y="29813"/>
                      </a:lnTo>
                      <a:lnTo>
                        <a:pt x="29813" y="0"/>
                      </a:lnTo>
                      <a:lnTo>
                        <a:pt x="59627" y="0"/>
                      </a:lnTo>
                      <a:lnTo>
                        <a:pt x="59627" y="29813"/>
                      </a:lnTo>
                      <a:lnTo>
                        <a:pt x="89345" y="29813"/>
                      </a:lnTo>
                      <a:lnTo>
                        <a:pt x="89345" y="89345"/>
                      </a:lnTo>
                      <a:lnTo>
                        <a:pt x="119063" y="89345"/>
                      </a:lnTo>
                      <a:lnTo>
                        <a:pt x="119063" y="29813"/>
                      </a:lnTo>
                      <a:lnTo>
                        <a:pt x="148876" y="29813"/>
                      </a:lnTo>
                      <a:lnTo>
                        <a:pt x="148876" y="0"/>
                      </a:lnTo>
                      <a:lnTo>
                        <a:pt x="178689" y="0"/>
                      </a:lnTo>
                      <a:lnTo>
                        <a:pt x="178689" y="29813"/>
                      </a:lnTo>
                      <a:lnTo>
                        <a:pt x="208407" y="29813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9" name="Google Shape;3239;p38"/>
                <p:cNvSpPr/>
                <p:nvPr/>
              </p:nvSpPr>
              <p:spPr>
                <a:xfrm>
                  <a:off x="7404544" y="2684906"/>
                  <a:ext cx="148780" cy="208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08311" extrusionOk="0">
                      <a:moveTo>
                        <a:pt x="148780" y="29718"/>
                      </a:moveTo>
                      <a:lnTo>
                        <a:pt x="148780" y="178498"/>
                      </a:lnTo>
                      <a:lnTo>
                        <a:pt x="89249" y="178498"/>
                      </a:lnTo>
                      <a:lnTo>
                        <a:pt x="89249" y="208312"/>
                      </a:lnTo>
                      <a:lnTo>
                        <a:pt x="29718" y="208312"/>
                      </a:lnTo>
                      <a:lnTo>
                        <a:pt x="29718" y="178498"/>
                      </a:lnTo>
                      <a:lnTo>
                        <a:pt x="0" y="178498"/>
                      </a:lnTo>
                      <a:lnTo>
                        <a:pt x="0" y="148780"/>
                      </a:lnTo>
                      <a:lnTo>
                        <a:pt x="29718" y="148780"/>
                      </a:lnTo>
                      <a:lnTo>
                        <a:pt x="29718" y="119063"/>
                      </a:lnTo>
                      <a:lnTo>
                        <a:pt x="89249" y="119063"/>
                      </a:lnTo>
                      <a:lnTo>
                        <a:pt x="89249" y="89249"/>
                      </a:lnTo>
                      <a:lnTo>
                        <a:pt x="29718" y="89249"/>
                      </a:lnTo>
                      <a:lnTo>
                        <a:pt x="29718" y="59436"/>
                      </a:lnTo>
                      <a:lnTo>
                        <a:pt x="0" y="59436"/>
                      </a:lnTo>
                      <a:lnTo>
                        <a:pt x="0" y="29718"/>
                      </a:lnTo>
                      <a:lnTo>
                        <a:pt x="29718" y="29718"/>
                      </a:lnTo>
                      <a:lnTo>
                        <a:pt x="29718" y="0"/>
                      </a:lnTo>
                      <a:lnTo>
                        <a:pt x="89249" y="0"/>
                      </a:lnTo>
                      <a:lnTo>
                        <a:pt x="89249" y="29718"/>
                      </a:lnTo>
                      <a:lnTo>
                        <a:pt x="14878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0" name="Google Shape;3240;p38"/>
                <p:cNvSpPr/>
                <p:nvPr/>
              </p:nvSpPr>
              <p:spPr>
                <a:xfrm>
                  <a:off x="7374731" y="2744342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5"/>
                      </a:lnTo>
                      <a:lnTo>
                        <a:pt x="0" y="89345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1" name="Google Shape;3241;p38"/>
                <p:cNvSpPr/>
                <p:nvPr/>
              </p:nvSpPr>
              <p:spPr>
                <a:xfrm>
                  <a:off x="7374731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2" name="Google Shape;3242;p38"/>
                <p:cNvSpPr/>
                <p:nvPr/>
              </p:nvSpPr>
              <p:spPr>
                <a:xfrm>
                  <a:off x="7196137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3" name="Google Shape;3243;p38"/>
                <p:cNvSpPr/>
                <p:nvPr/>
              </p:nvSpPr>
              <p:spPr>
                <a:xfrm>
                  <a:off x="7434262" y="265509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4" name="Google Shape;3244;p38"/>
                <p:cNvSpPr/>
                <p:nvPr/>
              </p:nvSpPr>
              <p:spPr>
                <a:xfrm>
                  <a:off x="7434262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5" name="Google Shape;3245;p38"/>
                <p:cNvSpPr/>
                <p:nvPr/>
              </p:nvSpPr>
              <p:spPr>
                <a:xfrm>
                  <a:off x="7196137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6" name="Google Shape;3246;p38"/>
                <p:cNvSpPr/>
                <p:nvPr/>
              </p:nvSpPr>
              <p:spPr>
                <a:xfrm>
                  <a:off x="7374731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7" name="Google Shape;3247;p38"/>
                <p:cNvSpPr/>
                <p:nvPr/>
              </p:nvSpPr>
              <p:spPr>
                <a:xfrm>
                  <a:off x="7315200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8" name="Google Shape;3248;p38"/>
                <p:cNvSpPr/>
                <p:nvPr/>
              </p:nvSpPr>
              <p:spPr>
                <a:xfrm>
                  <a:off x="7315200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B1AA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9" name="Google Shape;3249;p38"/>
                <p:cNvSpPr/>
                <p:nvPr/>
              </p:nvSpPr>
              <p:spPr>
                <a:xfrm>
                  <a:off x="7255668" y="2982467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0" name="Google Shape;3250;p38"/>
                <p:cNvSpPr/>
                <p:nvPr/>
              </p:nvSpPr>
              <p:spPr>
                <a:xfrm>
                  <a:off x="7404544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1" name="Google Shape;3251;p38"/>
                <p:cNvSpPr/>
                <p:nvPr/>
              </p:nvSpPr>
              <p:spPr>
                <a:xfrm>
                  <a:off x="7225855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2" name="Google Shape;3252;p38"/>
                <p:cNvSpPr/>
                <p:nvPr/>
              </p:nvSpPr>
              <p:spPr>
                <a:xfrm>
                  <a:off x="7166419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3" name="Google Shape;3253;p38"/>
                <p:cNvSpPr/>
                <p:nvPr/>
              </p:nvSpPr>
              <p:spPr>
                <a:xfrm>
                  <a:off x="7463980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4" name="Google Shape;3254;p38"/>
                <p:cNvSpPr/>
                <p:nvPr/>
              </p:nvSpPr>
              <p:spPr>
                <a:xfrm>
                  <a:off x="7404544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5" name="Google Shape;3255;p38"/>
                <p:cNvSpPr/>
                <p:nvPr/>
              </p:nvSpPr>
              <p:spPr>
                <a:xfrm>
                  <a:off x="7404544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6" name="Google Shape;3256;p38"/>
                <p:cNvSpPr/>
                <p:nvPr/>
              </p:nvSpPr>
              <p:spPr>
                <a:xfrm>
                  <a:off x="7225855" y="28336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7" name="Google Shape;3257;p38"/>
                <p:cNvSpPr/>
                <p:nvPr/>
              </p:nvSpPr>
              <p:spPr>
                <a:xfrm>
                  <a:off x="7166419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8" name="Google Shape;3258;p38"/>
                <p:cNvSpPr/>
                <p:nvPr/>
              </p:nvSpPr>
              <p:spPr>
                <a:xfrm>
                  <a:off x="7434262" y="2684906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59" name="Google Shape;3259;p38"/>
                <p:cNvSpPr/>
                <p:nvPr/>
              </p:nvSpPr>
              <p:spPr>
                <a:xfrm>
                  <a:off x="7493793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0" name="Google Shape;3260;p38"/>
                <p:cNvSpPr/>
                <p:nvPr/>
              </p:nvSpPr>
              <p:spPr>
                <a:xfrm>
                  <a:off x="7434262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1" name="Google Shape;3261;p38"/>
                <p:cNvSpPr/>
                <p:nvPr/>
              </p:nvSpPr>
              <p:spPr>
                <a:xfrm>
                  <a:off x="7166419" y="280396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2" name="Google Shape;3262;p38"/>
                <p:cNvSpPr/>
                <p:nvPr/>
              </p:nvSpPr>
              <p:spPr>
                <a:xfrm>
                  <a:off x="7106793" y="2833687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3" name="Google Shape;3263;p38"/>
                <p:cNvSpPr/>
                <p:nvPr/>
              </p:nvSpPr>
              <p:spPr>
                <a:xfrm>
                  <a:off x="7255668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4" name="Google Shape;3264;p38"/>
                <p:cNvSpPr/>
                <p:nvPr/>
              </p:nvSpPr>
              <p:spPr>
                <a:xfrm>
                  <a:off x="7225855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5" name="Google Shape;3265;p38"/>
                <p:cNvSpPr/>
                <p:nvPr/>
              </p:nvSpPr>
              <p:spPr>
                <a:xfrm>
                  <a:off x="7285482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6" name="Google Shape;3266;p38"/>
                <p:cNvSpPr/>
                <p:nvPr/>
              </p:nvSpPr>
              <p:spPr>
                <a:xfrm>
                  <a:off x="7315200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7" name="Google Shape;3267;p38"/>
                <p:cNvSpPr/>
                <p:nvPr/>
              </p:nvSpPr>
              <p:spPr>
                <a:xfrm>
                  <a:off x="7374731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8" name="Google Shape;3268;p38"/>
                <p:cNvSpPr/>
                <p:nvPr/>
              </p:nvSpPr>
              <p:spPr>
                <a:xfrm>
                  <a:off x="7344918" y="289321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69" name="Google Shape;3269;p38"/>
                <p:cNvSpPr/>
                <p:nvPr/>
              </p:nvSpPr>
              <p:spPr>
                <a:xfrm>
                  <a:off x="7255668" y="2565844"/>
                  <a:ext cx="148780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780" h="29718" extrusionOk="0">
                      <a:moveTo>
                        <a:pt x="0" y="0"/>
                      </a:moveTo>
                      <a:lnTo>
                        <a:pt x="148780" y="0"/>
                      </a:lnTo>
                      <a:lnTo>
                        <a:pt x="148780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0" name="Google Shape;3270;p38"/>
                <p:cNvSpPr/>
                <p:nvPr/>
              </p:nvSpPr>
              <p:spPr>
                <a:xfrm>
                  <a:off x="7225855" y="2625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1" name="Google Shape;3271;p38"/>
                <p:cNvSpPr/>
                <p:nvPr/>
              </p:nvSpPr>
              <p:spPr>
                <a:xfrm>
                  <a:off x="7404544" y="2625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2" name="Google Shape;3272;p38"/>
                <p:cNvSpPr/>
                <p:nvPr/>
              </p:nvSpPr>
              <p:spPr>
                <a:xfrm>
                  <a:off x="7493793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3" name="Google Shape;3273;p38"/>
                <p:cNvSpPr/>
                <p:nvPr/>
              </p:nvSpPr>
              <p:spPr>
                <a:xfrm>
                  <a:off x="7463980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4" name="Google Shape;3274;p38"/>
                <p:cNvSpPr/>
                <p:nvPr/>
              </p:nvSpPr>
              <p:spPr>
                <a:xfrm>
                  <a:off x="7166419" y="2774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5" name="Google Shape;3275;p38"/>
                <p:cNvSpPr/>
                <p:nvPr/>
              </p:nvSpPr>
              <p:spPr>
                <a:xfrm>
                  <a:off x="7315200" y="26252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6" name="Google Shape;3276;p38"/>
                <p:cNvSpPr/>
                <p:nvPr/>
              </p:nvSpPr>
              <p:spPr>
                <a:xfrm>
                  <a:off x="7315200" y="28634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77" name="Google Shape;3277;p38"/>
                <p:cNvSpPr/>
                <p:nvPr/>
              </p:nvSpPr>
              <p:spPr>
                <a:xfrm>
                  <a:off x="7106793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278" name="Google Shape;3278;p38"/>
              <p:cNvGrpSpPr/>
              <p:nvPr/>
            </p:nvGrpSpPr>
            <p:grpSpPr>
              <a:xfrm>
                <a:off x="7255668" y="2268092"/>
                <a:ext cx="148781" cy="148781"/>
                <a:chOff x="7255668" y="2268092"/>
                <a:chExt cx="148781" cy="148781"/>
              </a:xfrm>
            </p:grpSpPr>
            <p:sp>
              <p:nvSpPr>
                <p:cNvPr id="3279" name="Google Shape;3279;p38"/>
                <p:cNvSpPr/>
                <p:nvPr/>
              </p:nvSpPr>
              <p:spPr>
                <a:xfrm>
                  <a:off x="7315200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0" name="Google Shape;3280;p38"/>
                <p:cNvSpPr/>
                <p:nvPr/>
              </p:nvSpPr>
              <p:spPr>
                <a:xfrm>
                  <a:off x="7315200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1" name="Google Shape;3281;p38"/>
                <p:cNvSpPr/>
                <p:nvPr/>
              </p:nvSpPr>
              <p:spPr>
                <a:xfrm>
                  <a:off x="7344918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2" name="Google Shape;3282;p38"/>
                <p:cNvSpPr/>
                <p:nvPr/>
              </p:nvSpPr>
              <p:spPr>
                <a:xfrm>
                  <a:off x="7344918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3" name="Google Shape;3283;p38"/>
                <p:cNvSpPr/>
                <p:nvPr/>
              </p:nvSpPr>
              <p:spPr>
                <a:xfrm>
                  <a:off x="7285482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4" name="Google Shape;3284;p38"/>
                <p:cNvSpPr/>
                <p:nvPr/>
              </p:nvSpPr>
              <p:spPr>
                <a:xfrm>
                  <a:off x="7285482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5" name="Google Shape;3285;p38"/>
                <p:cNvSpPr/>
                <p:nvPr/>
              </p:nvSpPr>
              <p:spPr>
                <a:xfrm>
                  <a:off x="7374731" y="2297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6" name="Google Shape;3286;p38"/>
                <p:cNvSpPr/>
                <p:nvPr/>
              </p:nvSpPr>
              <p:spPr>
                <a:xfrm>
                  <a:off x="7285482" y="2297905"/>
                  <a:ext cx="89249" cy="89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249" h="89249" extrusionOk="0">
                      <a:moveTo>
                        <a:pt x="89249" y="0"/>
                      </a:moveTo>
                      <a:lnTo>
                        <a:pt x="89249" y="59531"/>
                      </a:lnTo>
                      <a:lnTo>
                        <a:pt x="59436" y="59531"/>
                      </a:lnTo>
                      <a:lnTo>
                        <a:pt x="59436" y="89249"/>
                      </a:lnTo>
                      <a:lnTo>
                        <a:pt x="29718" y="89249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29718" y="0"/>
                      </a:lnTo>
                      <a:lnTo>
                        <a:pt x="29718" y="29813"/>
                      </a:lnTo>
                      <a:lnTo>
                        <a:pt x="59436" y="29813"/>
                      </a:lnTo>
                      <a:lnTo>
                        <a:pt x="59436" y="0"/>
                      </a:lnTo>
                      <a:lnTo>
                        <a:pt x="8924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7" name="Google Shape;3287;p38"/>
                <p:cNvSpPr/>
                <p:nvPr/>
              </p:nvSpPr>
              <p:spPr>
                <a:xfrm>
                  <a:off x="7255668" y="22979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8" name="Google Shape;3288;p38"/>
                <p:cNvSpPr/>
                <p:nvPr/>
              </p:nvSpPr>
              <p:spPr>
                <a:xfrm>
                  <a:off x="7285482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9" name="Google Shape;3289;p38"/>
                <p:cNvSpPr/>
                <p:nvPr/>
              </p:nvSpPr>
              <p:spPr>
                <a:xfrm>
                  <a:off x="7315200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290" name="Google Shape;3290;p38"/>
              <p:cNvGrpSpPr/>
              <p:nvPr/>
            </p:nvGrpSpPr>
            <p:grpSpPr>
              <a:xfrm>
                <a:off x="7374731" y="2149030"/>
                <a:ext cx="148780" cy="148780"/>
                <a:chOff x="7374731" y="2149030"/>
                <a:chExt cx="148780" cy="148780"/>
              </a:xfrm>
            </p:grpSpPr>
            <p:sp>
              <p:nvSpPr>
                <p:cNvPr id="3291" name="Google Shape;3291;p38"/>
                <p:cNvSpPr/>
                <p:nvPr/>
              </p:nvSpPr>
              <p:spPr>
                <a:xfrm>
                  <a:off x="7434262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2" name="Google Shape;3292;p38"/>
                <p:cNvSpPr/>
                <p:nvPr/>
              </p:nvSpPr>
              <p:spPr>
                <a:xfrm>
                  <a:off x="7434262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3" name="Google Shape;3293;p38"/>
                <p:cNvSpPr/>
                <p:nvPr/>
              </p:nvSpPr>
              <p:spPr>
                <a:xfrm>
                  <a:off x="7404544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4" name="Google Shape;3294;p38"/>
                <p:cNvSpPr/>
                <p:nvPr/>
              </p:nvSpPr>
              <p:spPr>
                <a:xfrm>
                  <a:off x="7434262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5" name="Google Shape;3295;p38"/>
                <p:cNvSpPr/>
                <p:nvPr/>
              </p:nvSpPr>
              <p:spPr>
                <a:xfrm>
                  <a:off x="7463980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6" name="Google Shape;3296;p38"/>
                <p:cNvSpPr/>
                <p:nvPr/>
              </p:nvSpPr>
              <p:spPr>
                <a:xfrm>
                  <a:off x="743426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7" name="Google Shape;3297;p38"/>
                <p:cNvSpPr/>
                <p:nvPr/>
              </p:nvSpPr>
              <p:spPr>
                <a:xfrm>
                  <a:off x="7493793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8" name="Google Shape;3298;p38"/>
                <p:cNvSpPr/>
                <p:nvPr/>
              </p:nvSpPr>
              <p:spPr>
                <a:xfrm>
                  <a:off x="7374731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9" name="Google Shape;3299;p38"/>
                <p:cNvSpPr/>
                <p:nvPr/>
              </p:nvSpPr>
              <p:spPr>
                <a:xfrm>
                  <a:off x="7434262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00" name="Google Shape;3300;p38"/>
              <p:cNvGrpSpPr/>
              <p:nvPr/>
            </p:nvGrpSpPr>
            <p:grpSpPr>
              <a:xfrm>
                <a:off x="7374731" y="2357437"/>
                <a:ext cx="148780" cy="148780"/>
                <a:chOff x="7374731" y="2357437"/>
                <a:chExt cx="148780" cy="148780"/>
              </a:xfrm>
            </p:grpSpPr>
            <p:sp>
              <p:nvSpPr>
                <p:cNvPr id="3301" name="Google Shape;3301;p38"/>
                <p:cNvSpPr/>
                <p:nvPr/>
              </p:nvSpPr>
              <p:spPr>
                <a:xfrm>
                  <a:off x="7434262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2" name="Google Shape;3302;p38"/>
                <p:cNvSpPr/>
                <p:nvPr/>
              </p:nvSpPr>
              <p:spPr>
                <a:xfrm>
                  <a:off x="7434262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3" name="Google Shape;3303;p38"/>
                <p:cNvSpPr/>
                <p:nvPr/>
              </p:nvSpPr>
              <p:spPr>
                <a:xfrm>
                  <a:off x="7404544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4" name="Google Shape;3304;p38"/>
                <p:cNvSpPr/>
                <p:nvPr/>
              </p:nvSpPr>
              <p:spPr>
                <a:xfrm>
                  <a:off x="7434262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5" name="Google Shape;3305;p38"/>
                <p:cNvSpPr/>
                <p:nvPr/>
              </p:nvSpPr>
              <p:spPr>
                <a:xfrm>
                  <a:off x="7463980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6" name="Google Shape;3306;p38"/>
                <p:cNvSpPr/>
                <p:nvPr/>
              </p:nvSpPr>
              <p:spPr>
                <a:xfrm>
                  <a:off x="7434262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7" name="Google Shape;3307;p38"/>
                <p:cNvSpPr/>
                <p:nvPr/>
              </p:nvSpPr>
              <p:spPr>
                <a:xfrm>
                  <a:off x="7493793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8" name="Google Shape;3308;p38"/>
                <p:cNvSpPr/>
                <p:nvPr/>
              </p:nvSpPr>
              <p:spPr>
                <a:xfrm>
                  <a:off x="7374731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9" name="Google Shape;3309;p38"/>
                <p:cNvSpPr/>
                <p:nvPr/>
              </p:nvSpPr>
              <p:spPr>
                <a:xfrm>
                  <a:off x="7434262" y="24764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10" name="Google Shape;3310;p38"/>
              <p:cNvGrpSpPr/>
              <p:nvPr/>
            </p:nvGrpSpPr>
            <p:grpSpPr>
              <a:xfrm>
                <a:off x="7136606" y="2357437"/>
                <a:ext cx="148780" cy="148780"/>
                <a:chOff x="7136606" y="2357437"/>
                <a:chExt cx="148780" cy="148780"/>
              </a:xfrm>
            </p:grpSpPr>
            <p:sp>
              <p:nvSpPr>
                <p:cNvPr id="3311" name="Google Shape;3311;p38"/>
                <p:cNvSpPr/>
                <p:nvPr/>
              </p:nvSpPr>
              <p:spPr>
                <a:xfrm>
                  <a:off x="7196137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2" name="Google Shape;3312;p38"/>
                <p:cNvSpPr/>
                <p:nvPr/>
              </p:nvSpPr>
              <p:spPr>
                <a:xfrm>
                  <a:off x="7196137" y="244678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3" name="Google Shape;3313;p38"/>
                <p:cNvSpPr/>
                <p:nvPr/>
              </p:nvSpPr>
              <p:spPr>
                <a:xfrm>
                  <a:off x="7166419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4" name="Google Shape;3314;p38"/>
                <p:cNvSpPr/>
                <p:nvPr/>
              </p:nvSpPr>
              <p:spPr>
                <a:xfrm>
                  <a:off x="7196137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5" name="Google Shape;3315;p38"/>
                <p:cNvSpPr/>
                <p:nvPr/>
              </p:nvSpPr>
              <p:spPr>
                <a:xfrm>
                  <a:off x="7225855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6" name="Google Shape;3316;p38"/>
                <p:cNvSpPr/>
                <p:nvPr/>
              </p:nvSpPr>
              <p:spPr>
                <a:xfrm>
                  <a:off x="7196137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7" name="Google Shape;3317;p38"/>
                <p:cNvSpPr/>
                <p:nvPr/>
              </p:nvSpPr>
              <p:spPr>
                <a:xfrm>
                  <a:off x="7255668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8" name="Google Shape;3318;p38"/>
                <p:cNvSpPr/>
                <p:nvPr/>
              </p:nvSpPr>
              <p:spPr>
                <a:xfrm>
                  <a:off x="7136606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9" name="Google Shape;3319;p38"/>
                <p:cNvSpPr/>
                <p:nvPr/>
              </p:nvSpPr>
              <p:spPr>
                <a:xfrm>
                  <a:off x="7196137" y="247649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20" name="Google Shape;3320;p38"/>
              <p:cNvGrpSpPr/>
              <p:nvPr/>
            </p:nvGrpSpPr>
            <p:grpSpPr>
              <a:xfrm>
                <a:off x="7136606" y="2149030"/>
                <a:ext cx="148780" cy="148780"/>
                <a:chOff x="7136606" y="2149030"/>
                <a:chExt cx="148780" cy="148780"/>
              </a:xfrm>
            </p:grpSpPr>
            <p:sp>
              <p:nvSpPr>
                <p:cNvPr id="3321" name="Google Shape;3321;p38"/>
                <p:cNvSpPr/>
                <p:nvPr/>
              </p:nvSpPr>
              <p:spPr>
                <a:xfrm>
                  <a:off x="7196137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2" name="Google Shape;3322;p38"/>
                <p:cNvSpPr/>
                <p:nvPr/>
              </p:nvSpPr>
              <p:spPr>
                <a:xfrm>
                  <a:off x="7196137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3" name="Google Shape;3323;p38"/>
                <p:cNvSpPr/>
                <p:nvPr/>
              </p:nvSpPr>
              <p:spPr>
                <a:xfrm>
                  <a:off x="7166419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4" name="Google Shape;3324;p38"/>
                <p:cNvSpPr/>
                <p:nvPr/>
              </p:nvSpPr>
              <p:spPr>
                <a:xfrm>
                  <a:off x="7196137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5" name="Google Shape;3325;p38"/>
                <p:cNvSpPr/>
                <p:nvPr/>
              </p:nvSpPr>
              <p:spPr>
                <a:xfrm>
                  <a:off x="7225855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6" name="Google Shape;3326;p38"/>
                <p:cNvSpPr/>
                <p:nvPr/>
              </p:nvSpPr>
              <p:spPr>
                <a:xfrm>
                  <a:off x="7196137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7" name="Google Shape;3327;p38"/>
                <p:cNvSpPr/>
                <p:nvPr/>
              </p:nvSpPr>
              <p:spPr>
                <a:xfrm>
                  <a:off x="7255668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8" name="Google Shape;3328;p38"/>
                <p:cNvSpPr/>
                <p:nvPr/>
              </p:nvSpPr>
              <p:spPr>
                <a:xfrm>
                  <a:off x="7136606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9" name="Google Shape;3329;p38"/>
                <p:cNvSpPr/>
                <p:nvPr/>
              </p:nvSpPr>
              <p:spPr>
                <a:xfrm>
                  <a:off x="7196137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330" name="Google Shape;3330;p38"/>
              <p:cNvGrpSpPr/>
              <p:nvPr/>
            </p:nvGrpSpPr>
            <p:grpSpPr>
              <a:xfrm>
                <a:off x="6571107" y="1940718"/>
                <a:ext cx="535686" cy="1131094"/>
                <a:chOff x="6571107" y="1940718"/>
                <a:chExt cx="535686" cy="1131094"/>
              </a:xfrm>
            </p:grpSpPr>
            <p:sp>
              <p:nvSpPr>
                <p:cNvPr id="3331" name="Google Shape;3331;p38"/>
                <p:cNvSpPr/>
                <p:nvPr/>
              </p:nvSpPr>
              <p:spPr>
                <a:xfrm>
                  <a:off x="6779418" y="304209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2" name="Google Shape;3332;p38"/>
                <p:cNvSpPr/>
                <p:nvPr/>
              </p:nvSpPr>
              <p:spPr>
                <a:xfrm>
                  <a:off x="6719887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3" name="Google Shape;3333;p38"/>
                <p:cNvSpPr/>
                <p:nvPr/>
              </p:nvSpPr>
              <p:spPr>
                <a:xfrm>
                  <a:off x="6690169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4" name="Google Shape;3334;p38"/>
                <p:cNvSpPr/>
                <p:nvPr/>
              </p:nvSpPr>
              <p:spPr>
                <a:xfrm>
                  <a:off x="6838950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5" name="Google Shape;3335;p38"/>
                <p:cNvSpPr/>
                <p:nvPr/>
              </p:nvSpPr>
              <p:spPr>
                <a:xfrm>
                  <a:off x="6660356" y="29230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6" name="Google Shape;3336;p38"/>
                <p:cNvSpPr/>
                <p:nvPr/>
              </p:nvSpPr>
              <p:spPr>
                <a:xfrm>
                  <a:off x="6690169" y="2863405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7" name="Google Shape;3337;p38"/>
                <p:cNvSpPr/>
                <p:nvPr/>
              </p:nvSpPr>
              <p:spPr>
                <a:xfrm>
                  <a:off x="6719887" y="280396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8" name="Google Shape;3338;p38"/>
                <p:cNvSpPr/>
                <p:nvPr/>
              </p:nvSpPr>
              <p:spPr>
                <a:xfrm>
                  <a:off x="6749605" y="274434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9" name="Google Shape;3339;p38"/>
                <p:cNvSpPr/>
                <p:nvPr/>
              </p:nvSpPr>
              <p:spPr>
                <a:xfrm>
                  <a:off x="6779418" y="268490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0" name="Google Shape;3340;p38"/>
                <p:cNvSpPr/>
                <p:nvPr/>
              </p:nvSpPr>
              <p:spPr>
                <a:xfrm>
                  <a:off x="6809232" y="2565844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1" name="Google Shape;3341;p38"/>
                <p:cNvSpPr/>
                <p:nvPr/>
              </p:nvSpPr>
              <p:spPr>
                <a:xfrm>
                  <a:off x="6779418" y="247649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2" name="Google Shape;3342;p38"/>
                <p:cNvSpPr/>
                <p:nvPr/>
              </p:nvSpPr>
              <p:spPr>
                <a:xfrm>
                  <a:off x="6749605" y="2416968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3" name="Google Shape;3343;p38"/>
                <p:cNvSpPr/>
                <p:nvPr/>
              </p:nvSpPr>
              <p:spPr>
                <a:xfrm>
                  <a:off x="6719887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4" name="Google Shape;3344;p38"/>
                <p:cNvSpPr/>
                <p:nvPr/>
              </p:nvSpPr>
              <p:spPr>
                <a:xfrm>
                  <a:off x="6690169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5" name="Google Shape;3345;p38"/>
                <p:cNvSpPr/>
                <p:nvPr/>
              </p:nvSpPr>
              <p:spPr>
                <a:xfrm>
                  <a:off x="6660356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6" name="Google Shape;3346;p38"/>
                <p:cNvSpPr/>
                <p:nvPr/>
              </p:nvSpPr>
              <p:spPr>
                <a:xfrm>
                  <a:off x="6630543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7" name="Google Shape;3347;p38"/>
                <p:cNvSpPr/>
                <p:nvPr/>
              </p:nvSpPr>
              <p:spPr>
                <a:xfrm>
                  <a:off x="6600825" y="2238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8" name="Google Shape;3348;p38"/>
                <p:cNvSpPr/>
                <p:nvPr/>
              </p:nvSpPr>
              <p:spPr>
                <a:xfrm>
                  <a:off x="6571107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9" name="Google Shape;3349;p38"/>
                <p:cNvSpPr/>
                <p:nvPr/>
              </p:nvSpPr>
              <p:spPr>
                <a:xfrm>
                  <a:off x="6600825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0" name="Google Shape;3350;p38"/>
                <p:cNvSpPr/>
                <p:nvPr/>
              </p:nvSpPr>
              <p:spPr>
                <a:xfrm>
                  <a:off x="6630543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1" name="Google Shape;3351;p38"/>
                <p:cNvSpPr/>
                <p:nvPr/>
              </p:nvSpPr>
              <p:spPr>
                <a:xfrm>
                  <a:off x="6660356" y="220865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2" name="Google Shape;3352;p38"/>
                <p:cNvSpPr/>
                <p:nvPr/>
              </p:nvSpPr>
              <p:spPr>
                <a:xfrm>
                  <a:off x="6690169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3" name="Google Shape;3353;p38"/>
                <p:cNvSpPr/>
                <p:nvPr/>
              </p:nvSpPr>
              <p:spPr>
                <a:xfrm>
                  <a:off x="6660356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4" name="Google Shape;3354;p38"/>
                <p:cNvSpPr/>
                <p:nvPr/>
              </p:nvSpPr>
              <p:spPr>
                <a:xfrm>
                  <a:off x="6690169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5" name="Google Shape;3355;p38"/>
                <p:cNvSpPr/>
                <p:nvPr/>
              </p:nvSpPr>
              <p:spPr>
                <a:xfrm>
                  <a:off x="6719887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6" name="Google Shape;3356;p38"/>
                <p:cNvSpPr/>
                <p:nvPr/>
              </p:nvSpPr>
              <p:spPr>
                <a:xfrm>
                  <a:off x="6749605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7" name="Google Shape;3357;p38"/>
                <p:cNvSpPr/>
                <p:nvPr/>
              </p:nvSpPr>
              <p:spPr>
                <a:xfrm>
                  <a:off x="6749605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8" name="Google Shape;3358;p38"/>
                <p:cNvSpPr/>
                <p:nvPr/>
              </p:nvSpPr>
              <p:spPr>
                <a:xfrm>
                  <a:off x="6779418" y="232771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9" name="Google Shape;3359;p38"/>
                <p:cNvSpPr/>
                <p:nvPr/>
              </p:nvSpPr>
              <p:spPr>
                <a:xfrm>
                  <a:off x="6690169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0" name="Google Shape;3360;p38"/>
                <p:cNvSpPr/>
                <p:nvPr/>
              </p:nvSpPr>
              <p:spPr>
                <a:xfrm>
                  <a:off x="6719887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1" name="Google Shape;3361;p38"/>
                <p:cNvSpPr/>
                <p:nvPr/>
              </p:nvSpPr>
              <p:spPr>
                <a:xfrm>
                  <a:off x="6838950" y="20597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2" name="Google Shape;3362;p38"/>
                <p:cNvSpPr/>
                <p:nvPr/>
              </p:nvSpPr>
              <p:spPr>
                <a:xfrm>
                  <a:off x="6719887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3" name="Google Shape;3363;p38"/>
                <p:cNvSpPr/>
                <p:nvPr/>
              </p:nvSpPr>
              <p:spPr>
                <a:xfrm>
                  <a:off x="6749605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4" name="Google Shape;3364;p38"/>
                <p:cNvSpPr/>
                <p:nvPr/>
              </p:nvSpPr>
              <p:spPr>
                <a:xfrm>
                  <a:off x="6779418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5" name="Google Shape;3365;p38"/>
                <p:cNvSpPr/>
                <p:nvPr/>
              </p:nvSpPr>
              <p:spPr>
                <a:xfrm>
                  <a:off x="6809232" y="20299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6" name="Google Shape;3366;p38"/>
                <p:cNvSpPr/>
                <p:nvPr/>
              </p:nvSpPr>
              <p:spPr>
                <a:xfrm>
                  <a:off x="6809232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7" name="Google Shape;3367;p38"/>
                <p:cNvSpPr/>
                <p:nvPr/>
              </p:nvSpPr>
              <p:spPr>
                <a:xfrm>
                  <a:off x="6838950" y="2119312"/>
                  <a:ext cx="119062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2" h="29718" extrusionOk="0">
                      <a:moveTo>
                        <a:pt x="0" y="0"/>
                      </a:moveTo>
                      <a:lnTo>
                        <a:pt x="119063" y="0"/>
                      </a:lnTo>
                      <a:lnTo>
                        <a:pt x="119063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8" name="Google Shape;3368;p38"/>
                <p:cNvSpPr/>
                <p:nvPr/>
              </p:nvSpPr>
              <p:spPr>
                <a:xfrm>
                  <a:off x="6779418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69" name="Google Shape;3369;p38"/>
                <p:cNvSpPr/>
                <p:nvPr/>
              </p:nvSpPr>
              <p:spPr>
                <a:xfrm>
                  <a:off x="695801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rgbClr val="05349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0" name="Google Shape;3370;p38"/>
                <p:cNvSpPr/>
                <p:nvPr/>
              </p:nvSpPr>
              <p:spPr>
                <a:xfrm>
                  <a:off x="6838950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1" name="Google Shape;3371;p38"/>
                <p:cNvSpPr/>
                <p:nvPr/>
              </p:nvSpPr>
              <p:spPr>
                <a:xfrm>
                  <a:off x="6868668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2" name="Google Shape;3372;p38"/>
                <p:cNvSpPr/>
                <p:nvPr/>
              </p:nvSpPr>
              <p:spPr>
                <a:xfrm>
                  <a:off x="6809232" y="20002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3" name="Google Shape;3373;p38"/>
                <p:cNvSpPr/>
                <p:nvPr/>
              </p:nvSpPr>
              <p:spPr>
                <a:xfrm>
                  <a:off x="6779418" y="1970531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4" name="Google Shape;3374;p38"/>
                <p:cNvSpPr/>
                <p:nvPr/>
              </p:nvSpPr>
              <p:spPr>
                <a:xfrm>
                  <a:off x="6749605" y="1940718"/>
                  <a:ext cx="29718" cy="29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7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5" name="Google Shape;3375;p38"/>
                <p:cNvSpPr/>
                <p:nvPr/>
              </p:nvSpPr>
              <p:spPr>
                <a:xfrm>
                  <a:off x="6719887" y="19705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6" name="Google Shape;3376;p38"/>
                <p:cNvSpPr/>
                <p:nvPr/>
              </p:nvSpPr>
              <p:spPr>
                <a:xfrm>
                  <a:off x="6749605" y="2029967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7" name="Google Shape;3377;p38"/>
                <p:cNvSpPr/>
                <p:nvPr/>
              </p:nvSpPr>
              <p:spPr>
                <a:xfrm>
                  <a:off x="6898481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8" name="Google Shape;3378;p38"/>
                <p:cNvSpPr/>
                <p:nvPr/>
              </p:nvSpPr>
              <p:spPr>
                <a:xfrm>
                  <a:off x="6928294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79" name="Google Shape;3379;p38"/>
                <p:cNvSpPr/>
                <p:nvPr/>
              </p:nvSpPr>
              <p:spPr>
                <a:xfrm>
                  <a:off x="7047357" y="2149030"/>
                  <a:ext cx="29718" cy="20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08406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08407"/>
                      </a:lnTo>
                      <a:lnTo>
                        <a:pt x="0" y="20840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0" name="Google Shape;3380;p38"/>
                <p:cNvSpPr/>
                <p:nvPr/>
              </p:nvSpPr>
              <p:spPr>
                <a:xfrm>
                  <a:off x="6958012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1" name="Google Shape;3381;p38"/>
                <p:cNvSpPr/>
                <p:nvPr/>
              </p:nvSpPr>
              <p:spPr>
                <a:xfrm>
                  <a:off x="7017543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2" name="Google Shape;3382;p38"/>
                <p:cNvSpPr/>
                <p:nvPr/>
              </p:nvSpPr>
              <p:spPr>
                <a:xfrm>
                  <a:off x="6987730" y="2149030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1"/>
                      </a:lnTo>
                      <a:lnTo>
                        <a:pt x="0" y="1487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3" name="Google Shape;3383;p38"/>
                <p:cNvSpPr/>
                <p:nvPr/>
              </p:nvSpPr>
              <p:spPr>
                <a:xfrm>
                  <a:off x="6898481" y="217884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4" name="Google Shape;3384;p38"/>
                <p:cNvSpPr/>
                <p:nvPr/>
              </p:nvSpPr>
              <p:spPr>
                <a:xfrm>
                  <a:off x="6749605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5" name="Google Shape;3385;p38"/>
                <p:cNvSpPr/>
                <p:nvPr/>
              </p:nvSpPr>
              <p:spPr>
                <a:xfrm>
                  <a:off x="6779418" y="22086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6" name="Google Shape;3386;p38"/>
                <p:cNvSpPr/>
                <p:nvPr/>
              </p:nvSpPr>
              <p:spPr>
                <a:xfrm>
                  <a:off x="6809232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7" name="Google Shape;3387;p38"/>
                <p:cNvSpPr/>
                <p:nvPr/>
              </p:nvSpPr>
              <p:spPr>
                <a:xfrm>
                  <a:off x="6838950" y="226809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8" name="Google Shape;3388;p38"/>
                <p:cNvSpPr/>
                <p:nvPr/>
              </p:nvSpPr>
              <p:spPr>
                <a:xfrm>
                  <a:off x="6958012" y="214903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9" name="Google Shape;3389;p38"/>
                <p:cNvSpPr/>
                <p:nvPr/>
              </p:nvSpPr>
              <p:spPr>
                <a:xfrm>
                  <a:off x="6690169" y="214903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0" name="Google Shape;3390;p38"/>
                <p:cNvSpPr/>
                <p:nvPr/>
              </p:nvSpPr>
              <p:spPr>
                <a:xfrm>
                  <a:off x="6898481" y="298246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1" name="Google Shape;3391;p38"/>
                <p:cNvSpPr/>
                <p:nvPr/>
              </p:nvSpPr>
              <p:spPr>
                <a:xfrm>
                  <a:off x="6928294" y="2833687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0"/>
                      </a:lnTo>
                      <a:lnTo>
                        <a:pt x="0" y="14878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2" name="Google Shape;3392;p38"/>
                <p:cNvSpPr/>
                <p:nvPr/>
              </p:nvSpPr>
              <p:spPr>
                <a:xfrm>
                  <a:off x="6958012" y="2684906"/>
                  <a:ext cx="29718" cy="148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48780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48781"/>
                      </a:lnTo>
                      <a:lnTo>
                        <a:pt x="0" y="1487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3" name="Google Shape;3393;p38"/>
                <p:cNvSpPr/>
                <p:nvPr/>
              </p:nvSpPr>
              <p:spPr>
                <a:xfrm>
                  <a:off x="6987730" y="2625280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4" name="Google Shape;3394;p38"/>
                <p:cNvSpPr/>
                <p:nvPr/>
              </p:nvSpPr>
              <p:spPr>
                <a:xfrm>
                  <a:off x="7017543" y="256584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5" name="Google Shape;3395;p38"/>
                <p:cNvSpPr/>
                <p:nvPr/>
              </p:nvSpPr>
              <p:spPr>
                <a:xfrm>
                  <a:off x="7047357" y="2476499"/>
                  <a:ext cx="29718" cy="89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89344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6" name="Google Shape;3396;p38"/>
                <p:cNvSpPr/>
                <p:nvPr/>
              </p:nvSpPr>
              <p:spPr>
                <a:xfrm>
                  <a:off x="7077075" y="2357437"/>
                  <a:ext cx="29718" cy="119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119062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119063"/>
                      </a:lnTo>
                      <a:lnTo>
                        <a:pt x="0" y="119063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7" name="Google Shape;3397;p38"/>
                <p:cNvSpPr/>
                <p:nvPr/>
              </p:nvSpPr>
              <p:spPr>
                <a:xfrm>
                  <a:off x="6600825" y="2178843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8" name="Google Shape;3398;p38"/>
                <p:cNvSpPr/>
                <p:nvPr/>
              </p:nvSpPr>
              <p:spPr>
                <a:xfrm>
                  <a:off x="6779418" y="20002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9" name="Google Shape;3399;p38"/>
                <p:cNvSpPr/>
                <p:nvPr/>
              </p:nvSpPr>
              <p:spPr>
                <a:xfrm>
                  <a:off x="6749605" y="197053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0" name="Google Shape;3400;p38"/>
                <p:cNvSpPr/>
                <p:nvPr/>
              </p:nvSpPr>
              <p:spPr>
                <a:xfrm>
                  <a:off x="6809232" y="205978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1" name="Google Shape;3401;p38"/>
                <p:cNvSpPr/>
                <p:nvPr/>
              </p:nvSpPr>
              <p:spPr>
                <a:xfrm>
                  <a:off x="6898481" y="214903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2" name="Google Shape;3402;p38"/>
                <p:cNvSpPr/>
                <p:nvPr/>
              </p:nvSpPr>
              <p:spPr>
                <a:xfrm>
                  <a:off x="6809232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3" name="Google Shape;3403;p38"/>
                <p:cNvSpPr/>
                <p:nvPr/>
              </p:nvSpPr>
              <p:spPr>
                <a:xfrm>
                  <a:off x="6779418" y="208959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4" name="Google Shape;3404;p38"/>
                <p:cNvSpPr/>
                <p:nvPr/>
              </p:nvSpPr>
              <p:spPr>
                <a:xfrm>
                  <a:off x="6838950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5" name="Google Shape;3405;p38"/>
                <p:cNvSpPr/>
                <p:nvPr/>
              </p:nvSpPr>
              <p:spPr>
                <a:xfrm>
                  <a:off x="6928294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6" name="Google Shape;3406;p38"/>
                <p:cNvSpPr/>
                <p:nvPr/>
              </p:nvSpPr>
              <p:spPr>
                <a:xfrm>
                  <a:off x="6690169" y="2684906"/>
                  <a:ext cx="267842" cy="357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842" h="357187" extrusionOk="0">
                      <a:moveTo>
                        <a:pt x="0" y="238125"/>
                      </a:moveTo>
                      <a:lnTo>
                        <a:pt x="0" y="297561"/>
                      </a:lnTo>
                      <a:lnTo>
                        <a:pt x="29718" y="297561"/>
                      </a:lnTo>
                      <a:lnTo>
                        <a:pt x="29718" y="327374"/>
                      </a:lnTo>
                      <a:lnTo>
                        <a:pt x="89249" y="327374"/>
                      </a:lnTo>
                      <a:lnTo>
                        <a:pt x="89249" y="357188"/>
                      </a:lnTo>
                      <a:lnTo>
                        <a:pt x="148780" y="357188"/>
                      </a:lnTo>
                      <a:lnTo>
                        <a:pt x="148780" y="327374"/>
                      </a:lnTo>
                      <a:lnTo>
                        <a:pt x="208312" y="327374"/>
                      </a:lnTo>
                      <a:lnTo>
                        <a:pt x="208312" y="297561"/>
                      </a:lnTo>
                      <a:lnTo>
                        <a:pt x="238125" y="297561"/>
                      </a:lnTo>
                      <a:lnTo>
                        <a:pt x="238125" y="148780"/>
                      </a:lnTo>
                      <a:lnTo>
                        <a:pt x="267843" y="148780"/>
                      </a:lnTo>
                      <a:lnTo>
                        <a:pt x="267843" y="29718"/>
                      </a:lnTo>
                      <a:lnTo>
                        <a:pt x="238125" y="29718"/>
                      </a:lnTo>
                      <a:lnTo>
                        <a:pt x="238125" y="59436"/>
                      </a:lnTo>
                      <a:lnTo>
                        <a:pt x="178498" y="59436"/>
                      </a:lnTo>
                      <a:lnTo>
                        <a:pt x="178498" y="29718"/>
                      </a:lnTo>
                      <a:lnTo>
                        <a:pt x="148780" y="29718"/>
                      </a:lnTo>
                      <a:lnTo>
                        <a:pt x="148780" y="0"/>
                      </a:lnTo>
                      <a:lnTo>
                        <a:pt x="119063" y="0"/>
                      </a:lnTo>
                      <a:lnTo>
                        <a:pt x="119063" y="59436"/>
                      </a:lnTo>
                      <a:lnTo>
                        <a:pt x="89249" y="59436"/>
                      </a:lnTo>
                      <a:lnTo>
                        <a:pt x="89249" y="119063"/>
                      </a:lnTo>
                      <a:lnTo>
                        <a:pt x="59436" y="119063"/>
                      </a:lnTo>
                      <a:lnTo>
                        <a:pt x="59436" y="178498"/>
                      </a:lnTo>
                      <a:lnTo>
                        <a:pt x="29718" y="178498"/>
                      </a:lnTo>
                      <a:lnTo>
                        <a:pt x="29718" y="238125"/>
                      </a:lnTo>
                      <a:lnTo>
                        <a:pt x="0" y="23812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7" name="Google Shape;3407;p38"/>
                <p:cNvSpPr/>
                <p:nvPr/>
              </p:nvSpPr>
              <p:spPr>
                <a:xfrm>
                  <a:off x="6868668" y="2714624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8" name="Google Shape;3408;p38"/>
                <p:cNvSpPr/>
                <p:nvPr/>
              </p:nvSpPr>
              <p:spPr>
                <a:xfrm>
                  <a:off x="6838950" y="238715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9" name="Google Shape;3409;p38"/>
                <p:cNvSpPr/>
                <p:nvPr/>
              </p:nvSpPr>
              <p:spPr>
                <a:xfrm>
                  <a:off x="6868668" y="241696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0" name="Google Shape;3410;p38"/>
                <p:cNvSpPr/>
                <p:nvPr/>
              </p:nvSpPr>
              <p:spPr>
                <a:xfrm>
                  <a:off x="6630447" y="2119407"/>
                  <a:ext cx="446055" cy="595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055" h="595122" extrusionOk="0">
                      <a:moveTo>
                        <a:pt x="95" y="89249"/>
                      </a:moveTo>
                      <a:lnTo>
                        <a:pt x="95" y="178594"/>
                      </a:lnTo>
                      <a:lnTo>
                        <a:pt x="29813" y="178594"/>
                      </a:lnTo>
                      <a:lnTo>
                        <a:pt x="29813" y="208312"/>
                      </a:lnTo>
                      <a:lnTo>
                        <a:pt x="59531" y="208312"/>
                      </a:lnTo>
                      <a:lnTo>
                        <a:pt x="59531" y="238030"/>
                      </a:lnTo>
                      <a:lnTo>
                        <a:pt x="89249" y="238030"/>
                      </a:lnTo>
                      <a:lnTo>
                        <a:pt x="89249" y="267748"/>
                      </a:lnTo>
                      <a:lnTo>
                        <a:pt x="118967" y="267748"/>
                      </a:lnTo>
                      <a:lnTo>
                        <a:pt x="118967" y="297466"/>
                      </a:lnTo>
                      <a:lnTo>
                        <a:pt x="148685" y="297466"/>
                      </a:lnTo>
                      <a:lnTo>
                        <a:pt x="148685" y="356997"/>
                      </a:lnTo>
                      <a:lnTo>
                        <a:pt x="178403" y="356997"/>
                      </a:lnTo>
                      <a:lnTo>
                        <a:pt x="178403" y="446342"/>
                      </a:lnTo>
                      <a:lnTo>
                        <a:pt x="208121" y="446342"/>
                      </a:lnTo>
                      <a:lnTo>
                        <a:pt x="208121" y="565404"/>
                      </a:lnTo>
                      <a:lnTo>
                        <a:pt x="237839" y="565404"/>
                      </a:lnTo>
                      <a:lnTo>
                        <a:pt x="237839" y="595122"/>
                      </a:lnTo>
                      <a:lnTo>
                        <a:pt x="297371" y="595122"/>
                      </a:lnTo>
                      <a:lnTo>
                        <a:pt x="297371" y="565404"/>
                      </a:lnTo>
                      <a:lnTo>
                        <a:pt x="356902" y="565404"/>
                      </a:lnTo>
                      <a:lnTo>
                        <a:pt x="356902" y="505873"/>
                      </a:lnTo>
                      <a:lnTo>
                        <a:pt x="386620" y="505873"/>
                      </a:lnTo>
                      <a:lnTo>
                        <a:pt x="386620" y="446342"/>
                      </a:lnTo>
                      <a:lnTo>
                        <a:pt x="416338" y="446342"/>
                      </a:lnTo>
                      <a:lnTo>
                        <a:pt x="416338" y="356997"/>
                      </a:lnTo>
                      <a:lnTo>
                        <a:pt x="446056" y="356997"/>
                      </a:lnTo>
                      <a:lnTo>
                        <a:pt x="446056" y="237934"/>
                      </a:lnTo>
                      <a:lnTo>
                        <a:pt x="416338" y="237934"/>
                      </a:lnTo>
                      <a:lnTo>
                        <a:pt x="416338" y="29527"/>
                      </a:lnTo>
                      <a:lnTo>
                        <a:pt x="386620" y="29527"/>
                      </a:lnTo>
                      <a:lnTo>
                        <a:pt x="386620" y="178308"/>
                      </a:lnTo>
                      <a:lnTo>
                        <a:pt x="356902" y="178308"/>
                      </a:lnTo>
                      <a:lnTo>
                        <a:pt x="356902" y="208026"/>
                      </a:lnTo>
                      <a:lnTo>
                        <a:pt x="327184" y="208026"/>
                      </a:lnTo>
                      <a:lnTo>
                        <a:pt x="327184" y="178308"/>
                      </a:lnTo>
                      <a:lnTo>
                        <a:pt x="297466" y="178308"/>
                      </a:lnTo>
                      <a:lnTo>
                        <a:pt x="297466" y="148590"/>
                      </a:lnTo>
                      <a:lnTo>
                        <a:pt x="267748" y="148590"/>
                      </a:lnTo>
                      <a:lnTo>
                        <a:pt x="267748" y="118872"/>
                      </a:lnTo>
                      <a:lnTo>
                        <a:pt x="238030" y="118872"/>
                      </a:lnTo>
                      <a:lnTo>
                        <a:pt x="238030" y="89154"/>
                      </a:lnTo>
                      <a:lnTo>
                        <a:pt x="208312" y="89154"/>
                      </a:lnTo>
                      <a:lnTo>
                        <a:pt x="208312" y="59436"/>
                      </a:lnTo>
                      <a:lnTo>
                        <a:pt x="267843" y="59436"/>
                      </a:lnTo>
                      <a:lnTo>
                        <a:pt x="267843" y="29718"/>
                      </a:lnTo>
                      <a:lnTo>
                        <a:pt x="178499" y="29718"/>
                      </a:lnTo>
                      <a:lnTo>
                        <a:pt x="178499" y="59436"/>
                      </a:lnTo>
                      <a:lnTo>
                        <a:pt x="148781" y="59436"/>
                      </a:lnTo>
                      <a:lnTo>
                        <a:pt x="148781" y="89154"/>
                      </a:lnTo>
                      <a:lnTo>
                        <a:pt x="178499" y="89154"/>
                      </a:lnTo>
                      <a:lnTo>
                        <a:pt x="178499" y="118872"/>
                      </a:lnTo>
                      <a:lnTo>
                        <a:pt x="208217" y="118872"/>
                      </a:lnTo>
                      <a:lnTo>
                        <a:pt x="208217" y="148590"/>
                      </a:lnTo>
                      <a:lnTo>
                        <a:pt x="237935" y="148590"/>
                      </a:lnTo>
                      <a:lnTo>
                        <a:pt x="237935" y="178308"/>
                      </a:lnTo>
                      <a:lnTo>
                        <a:pt x="208217" y="178308"/>
                      </a:lnTo>
                      <a:lnTo>
                        <a:pt x="208217" y="148590"/>
                      </a:lnTo>
                      <a:lnTo>
                        <a:pt x="178499" y="148590"/>
                      </a:lnTo>
                      <a:lnTo>
                        <a:pt x="178499" y="118872"/>
                      </a:lnTo>
                      <a:lnTo>
                        <a:pt x="148781" y="118872"/>
                      </a:lnTo>
                      <a:lnTo>
                        <a:pt x="148781" y="89154"/>
                      </a:lnTo>
                      <a:lnTo>
                        <a:pt x="119063" y="89154"/>
                      </a:lnTo>
                      <a:lnTo>
                        <a:pt x="119063" y="59436"/>
                      </a:lnTo>
                      <a:lnTo>
                        <a:pt x="148781" y="59436"/>
                      </a:lnTo>
                      <a:lnTo>
                        <a:pt x="148781" y="29718"/>
                      </a:lnTo>
                      <a:lnTo>
                        <a:pt x="178499" y="29718"/>
                      </a:lnTo>
                      <a:lnTo>
                        <a:pt x="178499" y="0"/>
                      </a:lnTo>
                      <a:lnTo>
                        <a:pt x="118967" y="0"/>
                      </a:lnTo>
                      <a:lnTo>
                        <a:pt x="118967" y="29718"/>
                      </a:lnTo>
                      <a:lnTo>
                        <a:pt x="89249" y="29718"/>
                      </a:lnTo>
                      <a:lnTo>
                        <a:pt x="89249" y="119063"/>
                      </a:lnTo>
                      <a:lnTo>
                        <a:pt x="118967" y="119063"/>
                      </a:lnTo>
                      <a:lnTo>
                        <a:pt x="118967" y="148780"/>
                      </a:lnTo>
                      <a:lnTo>
                        <a:pt x="148685" y="148780"/>
                      </a:lnTo>
                      <a:lnTo>
                        <a:pt x="148685" y="208312"/>
                      </a:lnTo>
                      <a:lnTo>
                        <a:pt x="178403" y="208312"/>
                      </a:lnTo>
                      <a:lnTo>
                        <a:pt x="178403" y="238030"/>
                      </a:lnTo>
                      <a:lnTo>
                        <a:pt x="148685" y="238030"/>
                      </a:lnTo>
                      <a:lnTo>
                        <a:pt x="148685" y="208312"/>
                      </a:lnTo>
                      <a:lnTo>
                        <a:pt x="89154" y="208312"/>
                      </a:lnTo>
                      <a:lnTo>
                        <a:pt x="89154" y="178594"/>
                      </a:lnTo>
                      <a:lnTo>
                        <a:pt x="59436" y="178594"/>
                      </a:lnTo>
                      <a:lnTo>
                        <a:pt x="59436" y="148876"/>
                      </a:lnTo>
                      <a:lnTo>
                        <a:pt x="29718" y="148876"/>
                      </a:lnTo>
                      <a:lnTo>
                        <a:pt x="29718" y="89344"/>
                      </a:lnTo>
                      <a:lnTo>
                        <a:pt x="0" y="89344"/>
                      </a:lnTo>
                      <a:close/>
                      <a:moveTo>
                        <a:pt x="208502" y="267843"/>
                      </a:moveTo>
                      <a:lnTo>
                        <a:pt x="238220" y="267843"/>
                      </a:lnTo>
                      <a:lnTo>
                        <a:pt x="238220" y="297561"/>
                      </a:lnTo>
                      <a:lnTo>
                        <a:pt x="267938" y="297561"/>
                      </a:lnTo>
                      <a:lnTo>
                        <a:pt x="267938" y="327279"/>
                      </a:lnTo>
                      <a:lnTo>
                        <a:pt x="297656" y="327279"/>
                      </a:lnTo>
                      <a:lnTo>
                        <a:pt x="297656" y="386810"/>
                      </a:lnTo>
                      <a:lnTo>
                        <a:pt x="267938" y="386810"/>
                      </a:lnTo>
                      <a:lnTo>
                        <a:pt x="267938" y="327279"/>
                      </a:lnTo>
                      <a:lnTo>
                        <a:pt x="238220" y="327279"/>
                      </a:lnTo>
                      <a:lnTo>
                        <a:pt x="238220" y="297561"/>
                      </a:lnTo>
                      <a:lnTo>
                        <a:pt x="208502" y="297561"/>
                      </a:lnTo>
                      <a:lnTo>
                        <a:pt x="208502" y="26784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1" name="Google Shape;3411;p38"/>
                <p:cNvSpPr/>
                <p:nvPr/>
              </p:nvSpPr>
              <p:spPr>
                <a:xfrm>
                  <a:off x="6898481" y="2446781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2" name="Google Shape;3412;p38"/>
                <p:cNvSpPr/>
                <p:nvPr/>
              </p:nvSpPr>
              <p:spPr>
                <a:xfrm rot="10800000">
                  <a:off x="6868858" y="238725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3" name="Google Shape;3413;p38"/>
                <p:cNvSpPr/>
                <p:nvPr/>
              </p:nvSpPr>
              <p:spPr>
                <a:xfrm rot="10800000">
                  <a:off x="6838950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4" name="Google Shape;3414;p38"/>
                <p:cNvSpPr/>
                <p:nvPr/>
              </p:nvSpPr>
              <p:spPr>
                <a:xfrm rot="10800000">
                  <a:off x="6928294" y="238725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5" name="Google Shape;3415;p38"/>
                <p:cNvSpPr/>
                <p:nvPr/>
              </p:nvSpPr>
              <p:spPr>
                <a:xfrm rot="10800000">
                  <a:off x="6958012" y="238725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6" name="Google Shape;3416;p38"/>
                <p:cNvSpPr/>
                <p:nvPr/>
              </p:nvSpPr>
              <p:spPr>
                <a:xfrm rot="10800000">
                  <a:off x="6958012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7" name="Google Shape;3417;p38"/>
                <p:cNvSpPr/>
                <p:nvPr/>
              </p:nvSpPr>
              <p:spPr>
                <a:xfrm rot="10800000">
                  <a:off x="6987921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8" name="Google Shape;3418;p38"/>
                <p:cNvSpPr/>
                <p:nvPr/>
              </p:nvSpPr>
              <p:spPr>
                <a:xfrm rot="10800000">
                  <a:off x="6779418" y="21788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9" name="Google Shape;3419;p38"/>
                <p:cNvSpPr/>
                <p:nvPr/>
              </p:nvSpPr>
              <p:spPr>
                <a:xfrm rot="10800000">
                  <a:off x="6779418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0" name="Google Shape;3420;p38"/>
                <p:cNvSpPr/>
                <p:nvPr/>
              </p:nvSpPr>
              <p:spPr>
                <a:xfrm rot="10800000">
                  <a:off x="6749796" y="223837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1" name="Google Shape;3421;p38"/>
                <p:cNvSpPr/>
                <p:nvPr/>
              </p:nvSpPr>
              <p:spPr>
                <a:xfrm rot="10800000">
                  <a:off x="6749796" y="2387250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2" name="Google Shape;3422;p38"/>
                <p:cNvSpPr/>
                <p:nvPr/>
              </p:nvSpPr>
              <p:spPr>
                <a:xfrm rot="10800000">
                  <a:off x="6779418" y="244668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3" name="Google Shape;3423;p38"/>
                <p:cNvSpPr/>
                <p:nvPr/>
              </p:nvSpPr>
              <p:spPr>
                <a:xfrm rot="10800000">
                  <a:off x="6809232" y="2506312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4" name="Google Shape;3424;p38"/>
                <p:cNvSpPr/>
                <p:nvPr/>
              </p:nvSpPr>
              <p:spPr>
                <a:xfrm rot="10800000">
                  <a:off x="6809232" y="268490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5" name="Google Shape;3425;p38"/>
                <p:cNvSpPr/>
                <p:nvPr/>
              </p:nvSpPr>
              <p:spPr>
                <a:xfrm rot="10800000">
                  <a:off x="6838950" y="2714624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6" name="Google Shape;3426;p38"/>
                <p:cNvSpPr/>
                <p:nvPr/>
              </p:nvSpPr>
              <p:spPr>
                <a:xfrm rot="10800000">
                  <a:off x="6868763" y="2744533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7" name="Google Shape;3427;p38"/>
                <p:cNvSpPr/>
                <p:nvPr/>
              </p:nvSpPr>
              <p:spPr>
                <a:xfrm rot="10800000">
                  <a:off x="6779418" y="274453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8" name="Google Shape;3428;p38"/>
                <p:cNvSpPr/>
                <p:nvPr/>
              </p:nvSpPr>
              <p:spPr>
                <a:xfrm rot="10800000">
                  <a:off x="6749796" y="28039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9" name="Google Shape;3429;p38"/>
                <p:cNvSpPr/>
                <p:nvPr/>
              </p:nvSpPr>
              <p:spPr>
                <a:xfrm rot="10800000">
                  <a:off x="6719887" y="286359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0" name="Google Shape;3430;p38"/>
                <p:cNvSpPr/>
                <p:nvPr/>
              </p:nvSpPr>
              <p:spPr>
                <a:xfrm rot="10800000">
                  <a:off x="6779418" y="298265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1" name="Google Shape;3431;p38"/>
                <p:cNvSpPr/>
                <p:nvPr/>
              </p:nvSpPr>
              <p:spPr>
                <a:xfrm rot="10800000">
                  <a:off x="6838950" y="2982658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2" name="Google Shape;3432;p38"/>
                <p:cNvSpPr/>
                <p:nvPr/>
              </p:nvSpPr>
              <p:spPr>
                <a:xfrm rot="10800000">
                  <a:off x="6809232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3" name="Google Shape;3433;p38"/>
                <p:cNvSpPr/>
                <p:nvPr/>
              </p:nvSpPr>
              <p:spPr>
                <a:xfrm rot="10800000">
                  <a:off x="6868858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4" name="Google Shape;3434;p38"/>
                <p:cNvSpPr/>
                <p:nvPr/>
              </p:nvSpPr>
              <p:spPr>
                <a:xfrm rot="10800000">
                  <a:off x="6898481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5" name="Google Shape;3435;p38"/>
                <p:cNvSpPr/>
                <p:nvPr/>
              </p:nvSpPr>
              <p:spPr>
                <a:xfrm rot="10800000">
                  <a:off x="6749796" y="295274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6" name="Google Shape;3436;p38"/>
                <p:cNvSpPr/>
                <p:nvPr/>
              </p:nvSpPr>
              <p:spPr>
                <a:xfrm rot="10800000">
                  <a:off x="6779418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7" name="Google Shape;3437;p38"/>
                <p:cNvSpPr/>
                <p:nvPr/>
              </p:nvSpPr>
              <p:spPr>
                <a:xfrm rot="10800000">
                  <a:off x="6719887" y="292303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8" name="Google Shape;3438;p38"/>
                <p:cNvSpPr/>
                <p:nvPr/>
              </p:nvSpPr>
              <p:spPr>
                <a:xfrm rot="10800000">
                  <a:off x="6690169" y="2922936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9" name="Google Shape;3439;p38"/>
                <p:cNvSpPr/>
                <p:nvPr/>
              </p:nvSpPr>
              <p:spPr>
                <a:xfrm rot="10800000">
                  <a:off x="6719887" y="2952749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0" name="Google Shape;3440;p38"/>
                <p:cNvSpPr/>
                <p:nvPr/>
              </p:nvSpPr>
              <p:spPr>
                <a:xfrm rot="10800000">
                  <a:off x="6779418" y="301228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1" name="Google Shape;3441;p38"/>
                <p:cNvSpPr/>
                <p:nvPr/>
              </p:nvSpPr>
              <p:spPr>
                <a:xfrm rot="10800000">
                  <a:off x="6719887" y="235743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2" name="Google Shape;3442;p38"/>
                <p:cNvSpPr/>
                <p:nvPr/>
              </p:nvSpPr>
              <p:spPr>
                <a:xfrm rot="10800000">
                  <a:off x="6690169" y="232762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3" name="Google Shape;3443;p38"/>
                <p:cNvSpPr/>
                <p:nvPr/>
              </p:nvSpPr>
              <p:spPr>
                <a:xfrm rot="10800000">
                  <a:off x="6660356" y="229790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4" name="Google Shape;3444;p38"/>
                <p:cNvSpPr/>
                <p:nvPr/>
              </p:nvSpPr>
              <p:spPr>
                <a:xfrm rot="10800000">
                  <a:off x="6630733" y="2238374"/>
                  <a:ext cx="29718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59531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5" name="Google Shape;3445;p38"/>
                <p:cNvSpPr/>
                <p:nvPr/>
              </p:nvSpPr>
              <p:spPr>
                <a:xfrm rot="10800000">
                  <a:off x="6719887" y="2208561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6" name="Google Shape;3446;p38"/>
                <p:cNvSpPr/>
                <p:nvPr/>
              </p:nvSpPr>
              <p:spPr>
                <a:xfrm rot="10800000">
                  <a:off x="6719887" y="21491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7" name="Google Shape;3447;p38"/>
                <p:cNvSpPr/>
                <p:nvPr/>
              </p:nvSpPr>
              <p:spPr>
                <a:xfrm rot="10800000">
                  <a:off x="6749796" y="2119312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8" name="Google Shape;3448;p38"/>
                <p:cNvSpPr/>
                <p:nvPr/>
              </p:nvSpPr>
              <p:spPr>
                <a:xfrm rot="10800000">
                  <a:off x="6898481" y="2416968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32"/>
          <p:cNvSpPr txBox="1">
            <a:spLocks noGrp="1"/>
          </p:cNvSpPr>
          <p:nvPr>
            <p:ph type="title"/>
          </p:nvPr>
        </p:nvSpPr>
        <p:spPr>
          <a:xfrm>
            <a:off x="1095150" y="521225"/>
            <a:ext cx="69537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Componentistica e Strumenti Utilizzati</a:t>
            </a:r>
            <a:endParaRPr/>
          </a:p>
        </p:txBody>
      </p:sp>
      <p:sp>
        <p:nvSpPr>
          <p:cNvPr id="2244" name="Google Shape;2244;p32"/>
          <p:cNvSpPr txBox="1">
            <a:spLocks noGrp="1"/>
          </p:cNvSpPr>
          <p:nvPr>
            <p:ph type="subTitle" idx="1"/>
          </p:nvPr>
        </p:nvSpPr>
        <p:spPr>
          <a:xfrm>
            <a:off x="1051717" y="1546301"/>
            <a:ext cx="3103200" cy="4675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2245" name="Google Shape;2245;p32"/>
          <p:cNvSpPr txBox="1">
            <a:spLocks noGrp="1"/>
          </p:cNvSpPr>
          <p:nvPr>
            <p:ph type="subTitle" idx="2"/>
          </p:nvPr>
        </p:nvSpPr>
        <p:spPr>
          <a:xfrm>
            <a:off x="1051717" y="2204649"/>
            <a:ext cx="3103200" cy="22930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/>
              <a:t> </a:t>
            </a:r>
            <a:r>
              <a:rPr lang="en" sz="1400" b="1"/>
              <a:t>Discovery Board STM32F303</a:t>
            </a:r>
          </a:p>
          <a:p>
            <a:pPr marL="171450" indent="-1714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" sz="1400" b="1"/>
              <a:t> 2 Joystick Module</a:t>
            </a:r>
          </a:p>
          <a:p>
            <a:pPr marL="171450" indent="-1714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" sz="1400" b="1"/>
              <a:t> 16 Pushbuttons</a:t>
            </a:r>
          </a:p>
          <a:p>
            <a:pPr marL="171450" indent="-1714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" sz="1400" b="1"/>
              <a:t> Connettori</a:t>
            </a:r>
          </a:p>
          <a:p>
            <a:pPr marL="171450" lvl="0" indent="-171450" algn="l">
              <a:spcBef>
                <a:spcPts val="1000"/>
              </a:spcBef>
              <a:buFont typeface="Wingdings" panose="05000000000000000000" pitchFamily="2" charset="2"/>
              <a:buChar char="v"/>
            </a:pPr>
            <a:r>
              <a:rPr lang="en" sz="1400"/>
              <a:t> </a:t>
            </a:r>
            <a:r>
              <a:rPr lang="it-IT" sz="1400" b="1"/>
              <a:t>Basetta millefori</a:t>
            </a:r>
          </a:p>
        </p:txBody>
      </p:sp>
      <p:sp>
        <p:nvSpPr>
          <p:cNvPr id="2246" name="Google Shape;2246;p32"/>
          <p:cNvSpPr txBox="1">
            <a:spLocks noGrp="1"/>
          </p:cNvSpPr>
          <p:nvPr>
            <p:ph type="subTitle" idx="3"/>
          </p:nvPr>
        </p:nvSpPr>
        <p:spPr>
          <a:xfrm>
            <a:off x="4945650" y="1585116"/>
            <a:ext cx="3103200" cy="3899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2247" name="Google Shape;2247;p32"/>
          <p:cNvSpPr txBox="1">
            <a:spLocks noGrp="1"/>
          </p:cNvSpPr>
          <p:nvPr>
            <p:ph type="subTitle" idx="4"/>
          </p:nvPr>
        </p:nvSpPr>
        <p:spPr>
          <a:xfrm>
            <a:off x="5093173" y="2211619"/>
            <a:ext cx="3103200" cy="16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8F8F8"/>
              </a:buClr>
              <a:buSzPts val="1800"/>
              <a:buFont typeface="Wingdings" panose="05000000000000000000" pitchFamily="2" charset="2"/>
              <a:buChar char="v"/>
              <a:tabLst/>
              <a:defRPr/>
            </a:pPr>
            <a:r>
              <a:rPr kumimoji="0" lang="en" sz="1100" b="0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 </a:t>
            </a: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STM32 CubeIDE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8F8F8"/>
              </a:buClr>
              <a:buSzPts val="1800"/>
              <a:buFont typeface="Wingdings" panose="05000000000000000000" pitchFamily="2" charset="2"/>
              <a:buChar char="v"/>
              <a:tabLst/>
              <a:defRPr/>
            </a:pPr>
            <a:r>
              <a:rPr kumimoji="0" lang="en" sz="1400" b="1" i="0" u="none" strike="noStrike" kern="0" cap="none" spc="0" normalizeH="0" baseline="0" noProof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Archivo"/>
                <a:cs typeface="Archivo"/>
                <a:sym typeface="Archivo"/>
              </a:rPr>
              <a:t> HID Descriptor Tool (DT)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8F8F8"/>
              </a:buClr>
              <a:buSzPts val="1800"/>
              <a:buFont typeface="Wingdings" panose="05000000000000000000" pitchFamily="2" charset="2"/>
              <a:buChar char="v"/>
              <a:tabLst/>
              <a:defRPr/>
            </a:pPr>
            <a:r>
              <a:rPr lang="en" sz="1400" b="1">
                <a:solidFill>
                  <a:srgbClr val="F8F8F8"/>
                </a:solidFill>
              </a:rPr>
              <a:t> AntiMicro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1367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34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7717500" cy="4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2260" name="Google Shape;2260;p34"/>
          <p:cNvSpPr txBox="1"/>
          <p:nvPr/>
        </p:nvSpPr>
        <p:spPr>
          <a:xfrm flipH="1">
            <a:off x="666435" y="3094905"/>
            <a:ext cx="2215830" cy="1157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Configurazione con STM32 </a:t>
            </a:r>
            <a:r>
              <a:rPr lang="en" sz="1100" b="1">
                <a:solidFill>
                  <a:schemeClr val="dk1"/>
                </a:solidFill>
                <a:latin typeface="Press Start 2P" panose="020B0604020202020204" charset="0"/>
                <a:ea typeface="Archivo"/>
                <a:cs typeface="Archivo"/>
                <a:sym typeface="Archivo"/>
              </a:rPr>
              <a:t>CubeIDE</a:t>
            </a:r>
            <a:endParaRPr sz="1100" b="1">
              <a:solidFill>
                <a:schemeClr val="dk1"/>
              </a:solidFill>
              <a:latin typeface="Press Start 2P" panose="020B0604020202020204" charset="0"/>
              <a:ea typeface="Archivo"/>
              <a:cs typeface="Archivo"/>
              <a:sym typeface="Archivo"/>
            </a:endParaRPr>
          </a:p>
        </p:txBody>
      </p:sp>
      <p:sp>
        <p:nvSpPr>
          <p:cNvPr id="2261" name="Google Shape;2261;p34"/>
          <p:cNvSpPr txBox="1"/>
          <p:nvPr/>
        </p:nvSpPr>
        <p:spPr>
          <a:xfrm flipH="1">
            <a:off x="1305450" y="1845738"/>
            <a:ext cx="9378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01</a:t>
            </a:r>
            <a:endParaRPr sz="2300">
              <a:solidFill>
                <a:schemeClr val="l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262" name="Google Shape;2262;p34"/>
          <p:cNvSpPr txBox="1"/>
          <p:nvPr/>
        </p:nvSpPr>
        <p:spPr>
          <a:xfrm flipH="1">
            <a:off x="2995950" y="3121217"/>
            <a:ext cx="12870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it-IT" sz="11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USB HID</a:t>
            </a:r>
          </a:p>
        </p:txBody>
      </p:sp>
      <p:sp>
        <p:nvSpPr>
          <p:cNvPr id="2263" name="Google Shape;2263;p34"/>
          <p:cNvSpPr txBox="1"/>
          <p:nvPr/>
        </p:nvSpPr>
        <p:spPr>
          <a:xfrm flipH="1">
            <a:off x="3170517" y="1845738"/>
            <a:ext cx="9378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02</a:t>
            </a:r>
            <a:endParaRPr sz="2300">
              <a:solidFill>
                <a:schemeClr val="l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264" name="Google Shape;2264;p34"/>
          <p:cNvSpPr txBox="1"/>
          <p:nvPr/>
        </p:nvSpPr>
        <p:spPr>
          <a:xfrm flipH="1">
            <a:off x="4535223" y="3121217"/>
            <a:ext cx="1938621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Interrupt, ADC, DMA, SendReport</a:t>
            </a:r>
            <a:endParaRPr sz="1100" b="1">
              <a:solidFill>
                <a:schemeClr val="dk1"/>
              </a:solidFill>
              <a:latin typeface="Press Start 2P" panose="020B0604020202020204" charset="0"/>
              <a:cs typeface="Archivo"/>
              <a:sym typeface="Archivo"/>
            </a:endParaRPr>
          </a:p>
        </p:txBody>
      </p:sp>
      <p:sp>
        <p:nvSpPr>
          <p:cNvPr id="2265" name="Google Shape;2265;p34"/>
          <p:cNvSpPr txBox="1"/>
          <p:nvPr/>
        </p:nvSpPr>
        <p:spPr>
          <a:xfrm flipH="1">
            <a:off x="5035658" y="1845738"/>
            <a:ext cx="9378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03</a:t>
            </a:r>
            <a:endParaRPr sz="2300">
              <a:solidFill>
                <a:schemeClr val="l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266" name="Google Shape;2266;p34"/>
          <p:cNvSpPr txBox="1"/>
          <p:nvPr/>
        </p:nvSpPr>
        <p:spPr>
          <a:xfrm flipH="1">
            <a:off x="6427942" y="3121217"/>
            <a:ext cx="1883379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t-IT" sz="1100" b="1">
                <a:solidFill>
                  <a:schemeClr val="dk1"/>
                </a:solidFill>
                <a:latin typeface="Press Start 2P" panose="020B0604020202020204" charset="0"/>
                <a:cs typeface="Archivo"/>
                <a:sym typeface="Archivo"/>
              </a:rPr>
              <a:t>Applicazione pratica</a:t>
            </a:r>
          </a:p>
        </p:txBody>
      </p:sp>
      <p:sp>
        <p:nvSpPr>
          <p:cNvPr id="2267" name="Google Shape;2267;p34"/>
          <p:cNvSpPr txBox="1"/>
          <p:nvPr/>
        </p:nvSpPr>
        <p:spPr>
          <a:xfrm flipH="1">
            <a:off x="6900750" y="1845738"/>
            <a:ext cx="937800" cy="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04</a:t>
            </a:r>
            <a:endParaRPr sz="2300">
              <a:solidFill>
                <a:schemeClr val="lt2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cxnSp>
        <p:nvCxnSpPr>
          <p:cNvPr id="2268" name="Google Shape;2268;p34"/>
          <p:cNvCxnSpPr>
            <a:cxnSpLocks/>
            <a:stCxn id="2260" idx="0"/>
            <a:endCxn id="2269" idx="2"/>
          </p:cNvCxnSpPr>
          <p:nvPr/>
        </p:nvCxnSpPr>
        <p:spPr>
          <a:xfrm flipV="1">
            <a:off x="1774350" y="2796388"/>
            <a:ext cx="0" cy="29851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9" name="Google Shape;2269;p34"/>
          <p:cNvSpPr/>
          <p:nvPr/>
        </p:nvSpPr>
        <p:spPr>
          <a:xfrm>
            <a:off x="1737600" y="2722888"/>
            <a:ext cx="73500" cy="7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0" name="Google Shape;2270;p34"/>
          <p:cNvCxnSpPr>
            <a:stCxn id="2271" idx="1"/>
            <a:endCxn id="2261" idx="1"/>
          </p:cNvCxnSpPr>
          <p:nvPr/>
        </p:nvCxnSpPr>
        <p:spPr>
          <a:xfrm rot="10800000">
            <a:off x="2243188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1" name="Google Shape;2271;p34"/>
          <p:cNvSpPr/>
          <p:nvPr/>
        </p:nvSpPr>
        <p:spPr>
          <a:xfrm>
            <a:off x="2670088" y="2136588"/>
            <a:ext cx="73500" cy="7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2" name="Google Shape;2272;p34"/>
          <p:cNvCxnSpPr>
            <a:stCxn id="2273" idx="1"/>
            <a:endCxn id="2263" idx="1"/>
          </p:cNvCxnSpPr>
          <p:nvPr/>
        </p:nvCxnSpPr>
        <p:spPr>
          <a:xfrm rot="10800000">
            <a:off x="4108325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3" name="Google Shape;2273;p34"/>
          <p:cNvSpPr/>
          <p:nvPr/>
        </p:nvSpPr>
        <p:spPr>
          <a:xfrm>
            <a:off x="4535225" y="2136588"/>
            <a:ext cx="73500" cy="7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4" name="Google Shape;2274;p34"/>
          <p:cNvCxnSpPr>
            <a:stCxn id="2275" idx="1"/>
            <a:endCxn id="2265" idx="1"/>
          </p:cNvCxnSpPr>
          <p:nvPr/>
        </p:nvCxnSpPr>
        <p:spPr>
          <a:xfrm rot="10800000">
            <a:off x="5973475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5" name="Google Shape;2275;p34"/>
          <p:cNvSpPr/>
          <p:nvPr/>
        </p:nvSpPr>
        <p:spPr>
          <a:xfrm>
            <a:off x="6400375" y="2136588"/>
            <a:ext cx="73500" cy="7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6" name="Google Shape;2276;p34"/>
          <p:cNvCxnSpPr>
            <a:stCxn id="2269" idx="0"/>
            <a:endCxn id="2261" idx="2"/>
          </p:cNvCxnSpPr>
          <p:nvPr/>
        </p:nvCxnSpPr>
        <p:spPr>
          <a:xfrm rot="10800000">
            <a:off x="1774350" y="2500888"/>
            <a:ext cx="0" cy="22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7" name="Google Shape;2277;p34"/>
          <p:cNvCxnSpPr>
            <a:stCxn id="2262" idx="0"/>
            <a:endCxn id="2278" idx="2"/>
          </p:cNvCxnSpPr>
          <p:nvPr/>
        </p:nvCxnSpPr>
        <p:spPr>
          <a:xfrm flipV="1">
            <a:off x="3639450" y="2796388"/>
            <a:ext cx="0" cy="324829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8" name="Google Shape;2278;p34"/>
          <p:cNvSpPr/>
          <p:nvPr/>
        </p:nvSpPr>
        <p:spPr>
          <a:xfrm>
            <a:off x="3602700" y="2722888"/>
            <a:ext cx="73500" cy="7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79" name="Google Shape;2279;p34"/>
          <p:cNvCxnSpPr>
            <a:stCxn id="2278" idx="0"/>
            <a:endCxn id="2263" idx="2"/>
          </p:cNvCxnSpPr>
          <p:nvPr/>
        </p:nvCxnSpPr>
        <p:spPr>
          <a:xfrm rot="10800000">
            <a:off x="3639450" y="2500888"/>
            <a:ext cx="0" cy="22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0" name="Google Shape;2280;p34"/>
          <p:cNvCxnSpPr>
            <a:cxnSpLocks/>
            <a:stCxn id="2264" idx="0"/>
            <a:endCxn id="2281" idx="2"/>
          </p:cNvCxnSpPr>
          <p:nvPr/>
        </p:nvCxnSpPr>
        <p:spPr>
          <a:xfrm flipV="1">
            <a:off x="5504533" y="2796388"/>
            <a:ext cx="17" cy="324829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1" name="Google Shape;2281;p34"/>
          <p:cNvSpPr/>
          <p:nvPr/>
        </p:nvSpPr>
        <p:spPr>
          <a:xfrm>
            <a:off x="5467800" y="2722888"/>
            <a:ext cx="73500" cy="7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82" name="Google Shape;2282;p34"/>
          <p:cNvCxnSpPr>
            <a:stCxn id="2281" idx="0"/>
            <a:endCxn id="2265" idx="2"/>
          </p:cNvCxnSpPr>
          <p:nvPr/>
        </p:nvCxnSpPr>
        <p:spPr>
          <a:xfrm rot="10800000">
            <a:off x="5504550" y="2500888"/>
            <a:ext cx="0" cy="22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3" name="Google Shape;2283;p34"/>
          <p:cNvCxnSpPr>
            <a:cxnSpLocks/>
            <a:stCxn id="2266" idx="0"/>
            <a:endCxn id="2284" idx="2"/>
          </p:cNvCxnSpPr>
          <p:nvPr/>
        </p:nvCxnSpPr>
        <p:spPr>
          <a:xfrm flipV="1">
            <a:off x="7369631" y="2796388"/>
            <a:ext cx="19" cy="324829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84" name="Google Shape;2284;p34"/>
          <p:cNvSpPr/>
          <p:nvPr/>
        </p:nvSpPr>
        <p:spPr>
          <a:xfrm>
            <a:off x="7332900" y="2722888"/>
            <a:ext cx="73500" cy="7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85" name="Google Shape;2285;p34"/>
          <p:cNvCxnSpPr>
            <a:stCxn id="2284" idx="0"/>
            <a:endCxn id="2267" idx="2"/>
          </p:cNvCxnSpPr>
          <p:nvPr/>
        </p:nvCxnSpPr>
        <p:spPr>
          <a:xfrm rot="10800000">
            <a:off x="7369650" y="2500888"/>
            <a:ext cx="0" cy="22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6" name="Google Shape;2286;p34"/>
          <p:cNvCxnSpPr>
            <a:stCxn id="2263" idx="3"/>
            <a:endCxn id="2271" idx="3"/>
          </p:cNvCxnSpPr>
          <p:nvPr/>
        </p:nvCxnSpPr>
        <p:spPr>
          <a:xfrm rot="10800000">
            <a:off x="2743617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7" name="Google Shape;2287;p34"/>
          <p:cNvCxnSpPr>
            <a:stCxn id="2265" idx="3"/>
            <a:endCxn id="2273" idx="3"/>
          </p:cNvCxnSpPr>
          <p:nvPr/>
        </p:nvCxnSpPr>
        <p:spPr>
          <a:xfrm rot="10800000">
            <a:off x="4608758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8" name="Google Shape;2288;p34"/>
          <p:cNvCxnSpPr>
            <a:stCxn id="2267" idx="3"/>
            <a:endCxn id="2275" idx="3"/>
          </p:cNvCxnSpPr>
          <p:nvPr/>
        </p:nvCxnSpPr>
        <p:spPr>
          <a:xfrm rot="10800000">
            <a:off x="6473850" y="2173338"/>
            <a:ext cx="4269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29"/>
          <p:cNvSpPr txBox="1">
            <a:spLocks noGrp="1"/>
          </p:cNvSpPr>
          <p:nvPr>
            <p:ph type="title"/>
          </p:nvPr>
        </p:nvSpPr>
        <p:spPr>
          <a:xfrm>
            <a:off x="1707543" y="2207942"/>
            <a:ext cx="5834024" cy="11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CONFIGURAZIONE BOARD </a:t>
            </a:r>
            <a:endParaRPr/>
          </a:p>
        </p:txBody>
      </p:sp>
      <p:sp>
        <p:nvSpPr>
          <p:cNvPr id="1467" name="Google Shape;1467;p29"/>
          <p:cNvSpPr txBox="1">
            <a:spLocks noGrp="1"/>
          </p:cNvSpPr>
          <p:nvPr>
            <p:ph type="title" idx="2"/>
          </p:nvPr>
        </p:nvSpPr>
        <p:spPr>
          <a:xfrm>
            <a:off x="3949050" y="1403063"/>
            <a:ext cx="124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68" name="Google Shape;1468;p29"/>
          <p:cNvSpPr txBox="1">
            <a:spLocks noGrp="1"/>
          </p:cNvSpPr>
          <p:nvPr>
            <p:ph type="subTitle" idx="1"/>
          </p:nvPr>
        </p:nvSpPr>
        <p:spPr>
          <a:xfrm>
            <a:off x="2038200" y="3307225"/>
            <a:ext cx="50676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Tramite STM32 CubeIDE</a:t>
            </a:r>
            <a:endParaRPr/>
          </a:p>
        </p:txBody>
      </p:sp>
      <p:grpSp>
        <p:nvGrpSpPr>
          <p:cNvPr id="1469" name="Google Shape;1469;p29"/>
          <p:cNvGrpSpPr/>
          <p:nvPr/>
        </p:nvGrpSpPr>
        <p:grpSpPr>
          <a:xfrm>
            <a:off x="844484" y="2993057"/>
            <a:ext cx="892968" cy="1339405"/>
            <a:chOff x="6421659" y="3904107"/>
            <a:chExt cx="892968" cy="1339405"/>
          </a:xfrm>
        </p:grpSpPr>
        <p:sp>
          <p:nvSpPr>
            <p:cNvPr id="1470" name="Google Shape;1470;p29"/>
            <p:cNvSpPr/>
            <p:nvPr/>
          </p:nvSpPr>
          <p:spPr>
            <a:xfrm>
              <a:off x="6421659" y="3904107"/>
              <a:ext cx="892968" cy="1339405"/>
            </a:xfrm>
            <a:custGeom>
              <a:avLst/>
              <a:gdLst/>
              <a:ahLst/>
              <a:cxnLst/>
              <a:rect l="l" t="t" r="r" b="b"/>
              <a:pathLst>
                <a:path w="892968" h="1339405" extrusionOk="0">
                  <a:moveTo>
                    <a:pt x="863155" y="654748"/>
                  </a:moveTo>
                  <a:lnTo>
                    <a:pt x="833438" y="654748"/>
                  </a:lnTo>
                  <a:lnTo>
                    <a:pt x="833438" y="595313"/>
                  </a:lnTo>
                  <a:lnTo>
                    <a:pt x="803624" y="595313"/>
                  </a:lnTo>
                  <a:lnTo>
                    <a:pt x="803624" y="565499"/>
                  </a:lnTo>
                  <a:lnTo>
                    <a:pt x="773906" y="565499"/>
                  </a:lnTo>
                  <a:lnTo>
                    <a:pt x="773906" y="535686"/>
                  </a:lnTo>
                  <a:lnTo>
                    <a:pt x="714375" y="535686"/>
                  </a:lnTo>
                  <a:lnTo>
                    <a:pt x="714375" y="505968"/>
                  </a:lnTo>
                  <a:lnTo>
                    <a:pt x="595313" y="505968"/>
                  </a:lnTo>
                  <a:lnTo>
                    <a:pt x="595313" y="535686"/>
                  </a:lnTo>
                  <a:lnTo>
                    <a:pt x="535781" y="535686"/>
                  </a:lnTo>
                  <a:lnTo>
                    <a:pt x="535781" y="476250"/>
                  </a:lnTo>
                  <a:lnTo>
                    <a:pt x="565499" y="476250"/>
                  </a:lnTo>
                  <a:lnTo>
                    <a:pt x="565499" y="416623"/>
                  </a:lnTo>
                  <a:lnTo>
                    <a:pt x="565499" y="357188"/>
                  </a:lnTo>
                  <a:lnTo>
                    <a:pt x="565499" y="297561"/>
                  </a:lnTo>
                  <a:lnTo>
                    <a:pt x="535781" y="297561"/>
                  </a:lnTo>
                  <a:lnTo>
                    <a:pt x="535781" y="267843"/>
                  </a:lnTo>
                  <a:lnTo>
                    <a:pt x="505968" y="267843"/>
                  </a:lnTo>
                  <a:lnTo>
                    <a:pt x="505968" y="208312"/>
                  </a:lnTo>
                  <a:lnTo>
                    <a:pt x="535781" y="208312"/>
                  </a:lnTo>
                  <a:lnTo>
                    <a:pt x="535781" y="178498"/>
                  </a:lnTo>
                  <a:lnTo>
                    <a:pt x="565499" y="178498"/>
                  </a:lnTo>
                  <a:lnTo>
                    <a:pt x="565499" y="119063"/>
                  </a:lnTo>
                  <a:lnTo>
                    <a:pt x="595313" y="119063"/>
                  </a:lnTo>
                  <a:lnTo>
                    <a:pt x="595313" y="89249"/>
                  </a:lnTo>
                  <a:lnTo>
                    <a:pt x="565499" y="89249"/>
                  </a:lnTo>
                  <a:lnTo>
                    <a:pt x="565499" y="29718"/>
                  </a:lnTo>
                  <a:lnTo>
                    <a:pt x="535781" y="29718"/>
                  </a:lnTo>
                  <a:lnTo>
                    <a:pt x="535781" y="0"/>
                  </a:lnTo>
                  <a:lnTo>
                    <a:pt x="357188" y="0"/>
                  </a:lnTo>
                  <a:lnTo>
                    <a:pt x="357188" y="29718"/>
                  </a:lnTo>
                  <a:lnTo>
                    <a:pt x="327374" y="29718"/>
                  </a:lnTo>
                  <a:lnTo>
                    <a:pt x="327374" y="89249"/>
                  </a:lnTo>
                  <a:lnTo>
                    <a:pt x="297656" y="89249"/>
                  </a:lnTo>
                  <a:lnTo>
                    <a:pt x="297656" y="119063"/>
                  </a:lnTo>
                  <a:lnTo>
                    <a:pt x="327374" y="119063"/>
                  </a:lnTo>
                  <a:lnTo>
                    <a:pt x="327374" y="178498"/>
                  </a:lnTo>
                  <a:lnTo>
                    <a:pt x="357188" y="178498"/>
                  </a:lnTo>
                  <a:lnTo>
                    <a:pt x="357188" y="208312"/>
                  </a:lnTo>
                  <a:lnTo>
                    <a:pt x="386905" y="208312"/>
                  </a:lnTo>
                  <a:lnTo>
                    <a:pt x="386905" y="267843"/>
                  </a:lnTo>
                  <a:lnTo>
                    <a:pt x="357188" y="267843"/>
                  </a:lnTo>
                  <a:lnTo>
                    <a:pt x="357188" y="297561"/>
                  </a:lnTo>
                  <a:lnTo>
                    <a:pt x="327374" y="297561"/>
                  </a:lnTo>
                  <a:lnTo>
                    <a:pt x="327374" y="357188"/>
                  </a:lnTo>
                  <a:lnTo>
                    <a:pt x="327374" y="416623"/>
                  </a:lnTo>
                  <a:lnTo>
                    <a:pt x="327374" y="476250"/>
                  </a:lnTo>
                  <a:lnTo>
                    <a:pt x="357188" y="476250"/>
                  </a:lnTo>
                  <a:lnTo>
                    <a:pt x="357188" y="535686"/>
                  </a:lnTo>
                  <a:lnTo>
                    <a:pt x="297656" y="535686"/>
                  </a:lnTo>
                  <a:lnTo>
                    <a:pt x="297656" y="505968"/>
                  </a:lnTo>
                  <a:lnTo>
                    <a:pt x="178594" y="505968"/>
                  </a:lnTo>
                  <a:lnTo>
                    <a:pt x="178594" y="535686"/>
                  </a:lnTo>
                  <a:lnTo>
                    <a:pt x="119063" y="535686"/>
                  </a:lnTo>
                  <a:lnTo>
                    <a:pt x="119063" y="565499"/>
                  </a:lnTo>
                  <a:lnTo>
                    <a:pt x="89249" y="565499"/>
                  </a:lnTo>
                  <a:lnTo>
                    <a:pt x="89249" y="595313"/>
                  </a:lnTo>
                  <a:lnTo>
                    <a:pt x="59531" y="595313"/>
                  </a:lnTo>
                  <a:lnTo>
                    <a:pt x="59531" y="654748"/>
                  </a:lnTo>
                  <a:lnTo>
                    <a:pt x="29718" y="654748"/>
                  </a:lnTo>
                  <a:lnTo>
                    <a:pt x="29718" y="714375"/>
                  </a:lnTo>
                  <a:lnTo>
                    <a:pt x="0" y="714375"/>
                  </a:lnTo>
                  <a:lnTo>
                    <a:pt x="0" y="833438"/>
                  </a:lnTo>
                  <a:lnTo>
                    <a:pt x="29718" y="833438"/>
                  </a:lnTo>
                  <a:lnTo>
                    <a:pt x="29718" y="922687"/>
                  </a:lnTo>
                  <a:lnTo>
                    <a:pt x="59531" y="922687"/>
                  </a:lnTo>
                  <a:lnTo>
                    <a:pt x="59531" y="982218"/>
                  </a:lnTo>
                  <a:lnTo>
                    <a:pt x="89249" y="982218"/>
                  </a:lnTo>
                  <a:lnTo>
                    <a:pt x="89249" y="1041749"/>
                  </a:lnTo>
                  <a:lnTo>
                    <a:pt x="119063" y="1041749"/>
                  </a:lnTo>
                  <a:lnTo>
                    <a:pt x="119063" y="1101281"/>
                  </a:lnTo>
                  <a:lnTo>
                    <a:pt x="148780" y="1101281"/>
                  </a:lnTo>
                  <a:lnTo>
                    <a:pt x="148780" y="1130998"/>
                  </a:lnTo>
                  <a:lnTo>
                    <a:pt x="178594" y="1130998"/>
                  </a:lnTo>
                  <a:lnTo>
                    <a:pt x="178594" y="1160812"/>
                  </a:lnTo>
                  <a:lnTo>
                    <a:pt x="208312" y="1160812"/>
                  </a:lnTo>
                  <a:lnTo>
                    <a:pt x="208312" y="1190625"/>
                  </a:lnTo>
                  <a:lnTo>
                    <a:pt x="238125" y="1190625"/>
                  </a:lnTo>
                  <a:lnTo>
                    <a:pt x="238125" y="1220343"/>
                  </a:lnTo>
                  <a:lnTo>
                    <a:pt x="267843" y="1220343"/>
                  </a:lnTo>
                  <a:lnTo>
                    <a:pt x="267843" y="1250061"/>
                  </a:lnTo>
                  <a:lnTo>
                    <a:pt x="297656" y="1250061"/>
                  </a:lnTo>
                  <a:lnTo>
                    <a:pt x="297656" y="1279874"/>
                  </a:lnTo>
                  <a:lnTo>
                    <a:pt x="357188" y="1279874"/>
                  </a:lnTo>
                  <a:lnTo>
                    <a:pt x="357188" y="1309688"/>
                  </a:lnTo>
                  <a:lnTo>
                    <a:pt x="416719" y="1309688"/>
                  </a:lnTo>
                  <a:lnTo>
                    <a:pt x="416719" y="1339406"/>
                  </a:lnTo>
                  <a:lnTo>
                    <a:pt x="476250" y="1339406"/>
                  </a:lnTo>
                  <a:lnTo>
                    <a:pt x="476250" y="1309688"/>
                  </a:lnTo>
                  <a:lnTo>
                    <a:pt x="535781" y="1309688"/>
                  </a:lnTo>
                  <a:lnTo>
                    <a:pt x="535781" y="1279874"/>
                  </a:lnTo>
                  <a:lnTo>
                    <a:pt x="595313" y="1279874"/>
                  </a:lnTo>
                  <a:lnTo>
                    <a:pt x="595313" y="1250061"/>
                  </a:lnTo>
                  <a:lnTo>
                    <a:pt x="625030" y="1250061"/>
                  </a:lnTo>
                  <a:lnTo>
                    <a:pt x="625030" y="1220343"/>
                  </a:lnTo>
                  <a:lnTo>
                    <a:pt x="654844" y="1220343"/>
                  </a:lnTo>
                  <a:lnTo>
                    <a:pt x="654844" y="1190625"/>
                  </a:lnTo>
                  <a:lnTo>
                    <a:pt x="684562" y="1190625"/>
                  </a:lnTo>
                  <a:lnTo>
                    <a:pt x="684562" y="1160812"/>
                  </a:lnTo>
                  <a:lnTo>
                    <a:pt x="714375" y="1160812"/>
                  </a:lnTo>
                  <a:lnTo>
                    <a:pt x="714375" y="1130998"/>
                  </a:lnTo>
                  <a:lnTo>
                    <a:pt x="744093" y="1130998"/>
                  </a:lnTo>
                  <a:lnTo>
                    <a:pt x="744093" y="1101281"/>
                  </a:lnTo>
                  <a:lnTo>
                    <a:pt x="773906" y="1101281"/>
                  </a:lnTo>
                  <a:lnTo>
                    <a:pt x="773906" y="1041749"/>
                  </a:lnTo>
                  <a:lnTo>
                    <a:pt x="803624" y="1041749"/>
                  </a:lnTo>
                  <a:lnTo>
                    <a:pt x="803624" y="982218"/>
                  </a:lnTo>
                  <a:lnTo>
                    <a:pt x="833438" y="982218"/>
                  </a:lnTo>
                  <a:lnTo>
                    <a:pt x="833438" y="922687"/>
                  </a:lnTo>
                  <a:lnTo>
                    <a:pt x="863155" y="922687"/>
                  </a:lnTo>
                  <a:lnTo>
                    <a:pt x="863155" y="833438"/>
                  </a:lnTo>
                  <a:lnTo>
                    <a:pt x="892969" y="833438"/>
                  </a:lnTo>
                  <a:lnTo>
                    <a:pt x="892969" y="714375"/>
                  </a:lnTo>
                  <a:lnTo>
                    <a:pt x="863155" y="714375"/>
                  </a:lnTo>
                  <a:lnTo>
                    <a:pt x="863155" y="65474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1" name="Google Shape;1471;p29"/>
            <p:cNvGrpSpPr/>
            <p:nvPr/>
          </p:nvGrpSpPr>
          <p:grpSpPr>
            <a:xfrm>
              <a:off x="6421659" y="3904107"/>
              <a:ext cx="892873" cy="1339405"/>
              <a:chOff x="6421659" y="3904107"/>
              <a:chExt cx="892873" cy="1339405"/>
            </a:xfrm>
          </p:grpSpPr>
          <p:sp>
            <p:nvSpPr>
              <p:cNvPr id="1472" name="Google Shape;1472;p29"/>
              <p:cNvSpPr/>
              <p:nvPr/>
            </p:nvSpPr>
            <p:spPr>
              <a:xfrm>
                <a:off x="6838378" y="52137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9"/>
              <p:cNvSpPr/>
              <p:nvPr/>
            </p:nvSpPr>
            <p:spPr>
              <a:xfrm>
                <a:off x="6897909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9"/>
              <p:cNvSpPr/>
              <p:nvPr/>
            </p:nvSpPr>
            <p:spPr>
              <a:xfrm>
                <a:off x="6957440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9"/>
              <p:cNvSpPr/>
              <p:nvPr/>
            </p:nvSpPr>
            <p:spPr>
              <a:xfrm>
                <a:off x="7016971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9"/>
              <p:cNvSpPr/>
              <p:nvPr/>
            </p:nvSpPr>
            <p:spPr>
              <a:xfrm>
                <a:off x="7046689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9"/>
              <p:cNvSpPr/>
              <p:nvPr/>
            </p:nvSpPr>
            <p:spPr>
              <a:xfrm>
                <a:off x="7076503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9"/>
              <p:cNvSpPr/>
              <p:nvPr/>
            </p:nvSpPr>
            <p:spPr>
              <a:xfrm>
                <a:off x="710622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9"/>
              <p:cNvSpPr/>
              <p:nvPr/>
            </p:nvSpPr>
            <p:spPr>
              <a:xfrm>
                <a:off x="713603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9"/>
              <p:cNvSpPr/>
              <p:nvPr/>
            </p:nvSpPr>
            <p:spPr>
              <a:xfrm>
                <a:off x="7165752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9"/>
              <p:cNvSpPr/>
              <p:nvPr/>
            </p:nvSpPr>
            <p:spPr>
              <a:xfrm>
                <a:off x="7195565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9"/>
              <p:cNvSpPr/>
              <p:nvPr/>
            </p:nvSpPr>
            <p:spPr>
              <a:xfrm>
                <a:off x="7225283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9"/>
              <p:cNvSpPr/>
              <p:nvPr/>
            </p:nvSpPr>
            <p:spPr>
              <a:xfrm>
                <a:off x="7255096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9"/>
              <p:cNvSpPr/>
              <p:nvPr/>
            </p:nvSpPr>
            <p:spPr>
              <a:xfrm>
                <a:off x="7255096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9"/>
              <p:cNvSpPr/>
              <p:nvPr/>
            </p:nvSpPr>
            <p:spPr>
              <a:xfrm>
                <a:off x="7225283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9"/>
              <p:cNvSpPr/>
              <p:nvPr/>
            </p:nvSpPr>
            <p:spPr>
              <a:xfrm>
                <a:off x="7195565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9"/>
              <p:cNvSpPr/>
              <p:nvPr/>
            </p:nvSpPr>
            <p:spPr>
              <a:xfrm>
                <a:off x="6927627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9"/>
              <p:cNvSpPr/>
              <p:nvPr/>
            </p:nvSpPr>
            <p:spPr>
              <a:xfrm>
                <a:off x="7136034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9"/>
              <p:cNvSpPr/>
              <p:nvPr/>
            </p:nvSpPr>
            <p:spPr>
              <a:xfrm>
                <a:off x="6957440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9"/>
              <p:cNvSpPr/>
              <p:nvPr/>
            </p:nvSpPr>
            <p:spPr>
              <a:xfrm>
                <a:off x="6897909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9"/>
              <p:cNvSpPr/>
              <p:nvPr/>
            </p:nvSpPr>
            <p:spPr>
              <a:xfrm>
                <a:off x="7016971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9"/>
              <p:cNvSpPr/>
              <p:nvPr/>
            </p:nvSpPr>
            <p:spPr>
              <a:xfrm>
                <a:off x="7284814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9"/>
              <p:cNvSpPr/>
              <p:nvPr/>
            </p:nvSpPr>
            <p:spPr>
              <a:xfrm>
                <a:off x="6778846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9"/>
              <p:cNvSpPr/>
              <p:nvPr/>
            </p:nvSpPr>
            <p:spPr>
              <a:xfrm>
                <a:off x="6719315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9"/>
              <p:cNvSpPr/>
              <p:nvPr/>
            </p:nvSpPr>
            <p:spPr>
              <a:xfrm>
                <a:off x="6689502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9"/>
              <p:cNvSpPr/>
              <p:nvPr/>
            </p:nvSpPr>
            <p:spPr>
              <a:xfrm>
                <a:off x="6659784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9"/>
              <p:cNvSpPr/>
              <p:nvPr/>
            </p:nvSpPr>
            <p:spPr>
              <a:xfrm>
                <a:off x="6629971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9"/>
              <p:cNvSpPr/>
              <p:nvPr/>
            </p:nvSpPr>
            <p:spPr>
              <a:xfrm>
                <a:off x="6600253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9"/>
              <p:cNvSpPr/>
              <p:nvPr/>
            </p:nvSpPr>
            <p:spPr>
              <a:xfrm>
                <a:off x="657043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9"/>
              <p:cNvSpPr/>
              <p:nvPr/>
            </p:nvSpPr>
            <p:spPr>
              <a:xfrm>
                <a:off x="6540721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9"/>
              <p:cNvSpPr/>
              <p:nvPr/>
            </p:nvSpPr>
            <p:spPr>
              <a:xfrm>
                <a:off x="6510908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9"/>
              <p:cNvSpPr/>
              <p:nvPr/>
            </p:nvSpPr>
            <p:spPr>
              <a:xfrm>
                <a:off x="6481190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9"/>
              <p:cNvSpPr/>
              <p:nvPr/>
            </p:nvSpPr>
            <p:spPr>
              <a:xfrm>
                <a:off x="6451377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9"/>
              <p:cNvSpPr/>
              <p:nvPr/>
            </p:nvSpPr>
            <p:spPr>
              <a:xfrm>
                <a:off x="6451377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5" name="Google Shape;1505;p29"/>
              <p:cNvSpPr/>
              <p:nvPr/>
            </p:nvSpPr>
            <p:spPr>
              <a:xfrm>
                <a:off x="6481190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9"/>
              <p:cNvSpPr/>
              <p:nvPr/>
            </p:nvSpPr>
            <p:spPr>
              <a:xfrm>
                <a:off x="6510908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9"/>
              <p:cNvSpPr/>
              <p:nvPr/>
            </p:nvSpPr>
            <p:spPr>
              <a:xfrm>
                <a:off x="6510908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9"/>
              <p:cNvSpPr/>
              <p:nvPr/>
            </p:nvSpPr>
            <p:spPr>
              <a:xfrm>
                <a:off x="6540721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9"/>
              <p:cNvSpPr/>
              <p:nvPr/>
            </p:nvSpPr>
            <p:spPr>
              <a:xfrm>
                <a:off x="6570439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9"/>
              <p:cNvSpPr/>
              <p:nvPr/>
            </p:nvSpPr>
            <p:spPr>
              <a:xfrm>
                <a:off x="6600253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9"/>
              <p:cNvSpPr/>
              <p:nvPr/>
            </p:nvSpPr>
            <p:spPr>
              <a:xfrm>
                <a:off x="6629971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9"/>
              <p:cNvSpPr/>
              <p:nvPr/>
            </p:nvSpPr>
            <p:spPr>
              <a:xfrm>
                <a:off x="665978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9"/>
              <p:cNvSpPr/>
              <p:nvPr/>
            </p:nvSpPr>
            <p:spPr>
              <a:xfrm>
                <a:off x="6689502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9"/>
              <p:cNvSpPr/>
              <p:nvPr/>
            </p:nvSpPr>
            <p:spPr>
              <a:xfrm>
                <a:off x="6719315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9"/>
              <p:cNvSpPr/>
              <p:nvPr/>
            </p:nvSpPr>
            <p:spPr>
              <a:xfrm>
                <a:off x="6987158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9"/>
              <p:cNvSpPr/>
              <p:nvPr/>
            </p:nvSpPr>
            <p:spPr>
              <a:xfrm>
                <a:off x="701697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9"/>
              <p:cNvSpPr/>
              <p:nvPr/>
            </p:nvSpPr>
            <p:spPr>
              <a:xfrm>
                <a:off x="704668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9"/>
              <p:cNvSpPr/>
              <p:nvPr/>
            </p:nvSpPr>
            <p:spPr>
              <a:xfrm>
                <a:off x="7076503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9"/>
              <p:cNvSpPr/>
              <p:nvPr/>
            </p:nvSpPr>
            <p:spPr>
              <a:xfrm>
                <a:off x="7106221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9"/>
              <p:cNvSpPr/>
              <p:nvPr/>
            </p:nvSpPr>
            <p:spPr>
              <a:xfrm>
                <a:off x="7136034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9"/>
              <p:cNvSpPr/>
              <p:nvPr/>
            </p:nvSpPr>
            <p:spPr>
              <a:xfrm>
                <a:off x="7165752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29"/>
              <p:cNvSpPr/>
              <p:nvPr/>
            </p:nvSpPr>
            <p:spPr>
              <a:xfrm>
                <a:off x="7225283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3" name="Google Shape;1523;p29"/>
              <p:cNvSpPr/>
              <p:nvPr/>
            </p:nvSpPr>
            <p:spPr>
              <a:xfrm>
                <a:off x="7195565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9"/>
              <p:cNvSpPr/>
              <p:nvPr/>
            </p:nvSpPr>
            <p:spPr>
              <a:xfrm>
                <a:off x="7165752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9"/>
              <p:cNvSpPr/>
              <p:nvPr/>
            </p:nvSpPr>
            <p:spPr>
              <a:xfrm>
                <a:off x="7106221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9"/>
              <p:cNvSpPr/>
              <p:nvPr/>
            </p:nvSpPr>
            <p:spPr>
              <a:xfrm>
                <a:off x="7046689" y="4469606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6987158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6957440" y="4529137"/>
                <a:ext cx="29718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30099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7195565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6749033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6927627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6808564" y="5124450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6778846" y="48566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6957440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6689502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7046689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>
                <a:off x="6629971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9"/>
              <p:cNvSpPr/>
              <p:nvPr/>
            </p:nvSpPr>
            <p:spPr>
              <a:xfrm>
                <a:off x="6629971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>
                <a:off x="6689502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>
                <a:off x="7046689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>
                <a:off x="6987158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6749033" y="4677918"/>
                <a:ext cx="238125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9718" extrusionOk="0">
                    <a:moveTo>
                      <a:pt x="0" y="0"/>
                    </a:moveTo>
                    <a:lnTo>
                      <a:pt x="238125" y="0"/>
                    </a:lnTo>
                    <a:lnTo>
                      <a:pt x="23812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7106221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6600253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6838378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6838378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6868096" y="441007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7136034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7106220" y="4945856"/>
                <a:ext cx="59531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89249" extrusionOk="0">
                    <a:moveTo>
                      <a:pt x="59531" y="0"/>
                    </a:move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29813" y="89249"/>
                    </a:lnTo>
                    <a:lnTo>
                      <a:pt x="0" y="89249"/>
                    </a:lnTo>
                    <a:lnTo>
                      <a:pt x="0" y="29813"/>
                    </a:lnTo>
                    <a:lnTo>
                      <a:pt x="29813" y="29813"/>
                    </a:lnTo>
                    <a:lnTo>
                      <a:pt x="29813" y="0"/>
                    </a:lnTo>
                    <a:lnTo>
                      <a:pt x="595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7076503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>
                <a:off x="7046689" y="503510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>
                <a:off x="7046689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6897909" y="5124450"/>
                <a:ext cx="119062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59531" extrusionOk="0">
                    <a:moveTo>
                      <a:pt x="119063" y="0"/>
                    </a:move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1190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7016971" y="50649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6987158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6481190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6510908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6540721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6778846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6778846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9"/>
              <p:cNvSpPr/>
              <p:nvPr/>
            </p:nvSpPr>
            <p:spPr>
              <a:xfrm>
                <a:off x="6927627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9"/>
              <p:cNvSpPr/>
              <p:nvPr/>
            </p:nvSpPr>
            <p:spPr>
              <a:xfrm>
                <a:off x="6749033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6778846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6778846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6778846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6927627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9"/>
              <p:cNvSpPr/>
              <p:nvPr/>
            </p:nvSpPr>
            <p:spPr>
              <a:xfrm>
                <a:off x="6749033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9"/>
              <p:cNvSpPr/>
              <p:nvPr/>
            </p:nvSpPr>
            <p:spPr>
              <a:xfrm>
                <a:off x="6957440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9"/>
              <p:cNvSpPr/>
              <p:nvPr/>
            </p:nvSpPr>
            <p:spPr>
              <a:xfrm>
                <a:off x="6897909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9"/>
              <p:cNvSpPr/>
              <p:nvPr/>
            </p:nvSpPr>
            <p:spPr>
              <a:xfrm>
                <a:off x="6897909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9"/>
              <p:cNvSpPr/>
              <p:nvPr/>
            </p:nvSpPr>
            <p:spPr>
              <a:xfrm>
                <a:off x="6838378" y="435054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9"/>
              <p:cNvSpPr/>
              <p:nvPr/>
            </p:nvSpPr>
            <p:spPr>
              <a:xfrm>
                <a:off x="6778846" y="4261294"/>
                <a:ext cx="178593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89249" extrusionOk="0">
                    <a:moveTo>
                      <a:pt x="178594" y="0"/>
                    </a:moveTo>
                    <a:lnTo>
                      <a:pt x="178594" y="59436"/>
                    </a:lnTo>
                    <a:lnTo>
                      <a:pt x="119063" y="59436"/>
                    </a:lnTo>
                    <a:lnTo>
                      <a:pt x="119063" y="89249"/>
                    </a:lnTo>
                    <a:lnTo>
                      <a:pt x="59531" y="89249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119063" y="29718"/>
                    </a:lnTo>
                    <a:lnTo>
                      <a:pt x="119063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29"/>
              <p:cNvSpPr/>
              <p:nvPr/>
            </p:nvSpPr>
            <p:spPr>
              <a:xfrm>
                <a:off x="6838378" y="42612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29"/>
              <p:cNvSpPr/>
              <p:nvPr/>
            </p:nvSpPr>
            <p:spPr>
              <a:xfrm>
                <a:off x="6808564" y="3993356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9"/>
              <p:cNvSpPr/>
              <p:nvPr/>
            </p:nvSpPr>
            <p:spPr>
              <a:xfrm>
                <a:off x="6778846" y="39041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9"/>
              <p:cNvSpPr/>
              <p:nvPr/>
            </p:nvSpPr>
            <p:spPr>
              <a:xfrm>
                <a:off x="6957440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9"/>
              <p:cNvSpPr/>
              <p:nvPr/>
            </p:nvSpPr>
            <p:spPr>
              <a:xfrm>
                <a:off x="6540721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9"/>
              <p:cNvSpPr/>
              <p:nvPr/>
            </p:nvSpPr>
            <p:spPr>
              <a:xfrm>
                <a:off x="6570439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9"/>
              <p:cNvSpPr/>
              <p:nvPr/>
            </p:nvSpPr>
            <p:spPr>
              <a:xfrm>
                <a:off x="6719315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9"/>
              <p:cNvSpPr/>
              <p:nvPr/>
            </p:nvSpPr>
            <p:spPr>
              <a:xfrm>
                <a:off x="6808564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9"/>
              <p:cNvSpPr/>
              <p:nvPr/>
            </p:nvSpPr>
            <p:spPr>
              <a:xfrm>
                <a:off x="6600253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9"/>
              <p:cNvSpPr/>
              <p:nvPr/>
            </p:nvSpPr>
            <p:spPr>
              <a:xfrm>
                <a:off x="6629971" y="446960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9"/>
              <p:cNvSpPr/>
              <p:nvPr/>
            </p:nvSpPr>
            <p:spPr>
              <a:xfrm>
                <a:off x="6689502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9"/>
              <p:cNvSpPr/>
              <p:nvPr/>
            </p:nvSpPr>
            <p:spPr>
              <a:xfrm>
                <a:off x="6749033" y="452913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9"/>
              <p:cNvSpPr/>
              <p:nvPr/>
            </p:nvSpPr>
            <p:spPr>
              <a:xfrm>
                <a:off x="6421659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6778846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6808564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9"/>
              <p:cNvSpPr/>
              <p:nvPr/>
            </p:nvSpPr>
            <p:spPr>
              <a:xfrm>
                <a:off x="6927627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9"/>
              <p:cNvSpPr/>
              <p:nvPr/>
            </p:nvSpPr>
            <p:spPr>
              <a:xfrm>
                <a:off x="6927627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29"/>
              <p:cNvSpPr/>
              <p:nvPr/>
            </p:nvSpPr>
            <p:spPr>
              <a:xfrm>
                <a:off x="6778846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9"/>
              <p:cNvSpPr/>
              <p:nvPr/>
            </p:nvSpPr>
            <p:spPr>
              <a:xfrm>
                <a:off x="6719315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9"/>
              <p:cNvSpPr/>
              <p:nvPr/>
            </p:nvSpPr>
            <p:spPr>
              <a:xfrm>
                <a:off x="6987158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9"/>
              <p:cNvSpPr/>
              <p:nvPr/>
            </p:nvSpPr>
            <p:spPr>
              <a:xfrm>
                <a:off x="6957440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6778846" y="3933825"/>
                <a:ext cx="178593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59531" extrusionOk="0">
                    <a:moveTo>
                      <a:pt x="178594" y="0"/>
                    </a:moveTo>
                    <a:lnTo>
                      <a:pt x="178594" y="29718"/>
                    </a:lnTo>
                    <a:lnTo>
                      <a:pt x="148780" y="29718"/>
                    </a:lnTo>
                    <a:lnTo>
                      <a:pt x="148780" y="59531"/>
                    </a:lnTo>
                    <a:lnTo>
                      <a:pt x="29718" y="59531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9"/>
              <p:cNvSpPr/>
              <p:nvPr/>
            </p:nvSpPr>
            <p:spPr>
              <a:xfrm>
                <a:off x="6749033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9"/>
              <p:cNvSpPr/>
              <p:nvPr/>
            </p:nvSpPr>
            <p:spPr>
              <a:xfrm>
                <a:off x="6957440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6749033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9"/>
              <p:cNvSpPr/>
              <p:nvPr/>
            </p:nvSpPr>
            <p:spPr>
              <a:xfrm>
                <a:off x="6897909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9"/>
              <p:cNvSpPr/>
              <p:nvPr/>
            </p:nvSpPr>
            <p:spPr>
              <a:xfrm>
                <a:off x="6749033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9"/>
              <p:cNvSpPr/>
              <p:nvPr/>
            </p:nvSpPr>
            <p:spPr>
              <a:xfrm>
                <a:off x="6957440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9"/>
              <p:cNvSpPr/>
              <p:nvPr/>
            </p:nvSpPr>
            <p:spPr>
              <a:xfrm>
                <a:off x="6540721" y="464820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9"/>
              <p:cNvSpPr/>
              <p:nvPr/>
            </p:nvSpPr>
            <p:spPr>
              <a:xfrm>
                <a:off x="6570439" y="461848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9"/>
              <p:cNvSpPr/>
              <p:nvPr/>
            </p:nvSpPr>
            <p:spPr>
              <a:xfrm>
                <a:off x="6629971" y="458866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9"/>
              <p:cNvSpPr/>
              <p:nvPr/>
            </p:nvSpPr>
            <p:spPr>
              <a:xfrm>
                <a:off x="6719315" y="461848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9"/>
              <p:cNvSpPr/>
              <p:nvPr/>
            </p:nvSpPr>
            <p:spPr>
              <a:xfrm>
                <a:off x="6838378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9"/>
              <p:cNvSpPr/>
              <p:nvPr/>
            </p:nvSpPr>
            <p:spPr>
              <a:xfrm>
                <a:off x="7016971" y="467791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29"/>
              <p:cNvSpPr/>
              <p:nvPr/>
            </p:nvSpPr>
            <p:spPr>
              <a:xfrm>
                <a:off x="7106221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29"/>
              <p:cNvSpPr/>
              <p:nvPr/>
            </p:nvSpPr>
            <p:spPr>
              <a:xfrm>
                <a:off x="7076503" y="4588668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29"/>
              <p:cNvSpPr/>
              <p:nvPr/>
            </p:nvSpPr>
            <p:spPr>
              <a:xfrm>
                <a:off x="6987158" y="4618482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29"/>
              <p:cNvSpPr/>
              <p:nvPr/>
            </p:nvSpPr>
            <p:spPr>
              <a:xfrm>
                <a:off x="6927627" y="464820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11" name="Google Shape;1611;p29"/>
              <p:cNvGrpSpPr/>
              <p:nvPr/>
            </p:nvGrpSpPr>
            <p:grpSpPr>
              <a:xfrm>
                <a:off x="6927627" y="4945856"/>
                <a:ext cx="89249" cy="89249"/>
                <a:chOff x="6927627" y="4945856"/>
                <a:chExt cx="89249" cy="89249"/>
              </a:xfrm>
            </p:grpSpPr>
            <p:sp>
              <p:nvSpPr>
                <p:cNvPr id="1612" name="Google Shape;1612;p29"/>
                <p:cNvSpPr/>
                <p:nvPr/>
              </p:nvSpPr>
              <p:spPr>
                <a:xfrm>
                  <a:off x="6957440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3" name="Google Shape;1613;p29"/>
                <p:cNvSpPr/>
                <p:nvPr/>
              </p:nvSpPr>
              <p:spPr>
                <a:xfrm>
                  <a:off x="6987158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4" name="Google Shape;1614;p29"/>
                <p:cNvSpPr/>
                <p:nvPr/>
              </p:nvSpPr>
              <p:spPr>
                <a:xfrm>
                  <a:off x="6957440" y="50053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29"/>
                <p:cNvSpPr/>
                <p:nvPr/>
              </p:nvSpPr>
              <p:spPr>
                <a:xfrm>
                  <a:off x="6927627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16" name="Google Shape;1616;p29"/>
              <p:cNvGrpSpPr/>
              <p:nvPr/>
            </p:nvGrpSpPr>
            <p:grpSpPr>
              <a:xfrm>
                <a:off x="6659784" y="4886325"/>
                <a:ext cx="89249" cy="89249"/>
                <a:chOff x="6659784" y="4886325"/>
                <a:chExt cx="89249" cy="89249"/>
              </a:xfrm>
            </p:grpSpPr>
            <p:sp>
              <p:nvSpPr>
                <p:cNvPr id="1617" name="Google Shape;1617;p29"/>
                <p:cNvSpPr/>
                <p:nvPr/>
              </p:nvSpPr>
              <p:spPr>
                <a:xfrm>
                  <a:off x="6689502" y="48863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8" name="Google Shape;1618;p29"/>
                <p:cNvSpPr/>
                <p:nvPr/>
              </p:nvSpPr>
              <p:spPr>
                <a:xfrm>
                  <a:off x="6719315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>
                  <a:off x="6689502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0" name="Google Shape;1620;p29"/>
                <p:cNvSpPr/>
                <p:nvPr/>
              </p:nvSpPr>
              <p:spPr>
                <a:xfrm>
                  <a:off x="6659784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21" name="Google Shape;1621;p29"/>
              <p:cNvSpPr/>
              <p:nvPr/>
            </p:nvSpPr>
            <p:spPr>
              <a:xfrm>
                <a:off x="6838378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2" name="Google Shape;1622;p29"/>
              <p:cNvSpPr/>
              <p:nvPr/>
            </p:nvSpPr>
            <p:spPr>
              <a:xfrm>
                <a:off x="7136034" y="47077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9"/>
              <p:cNvSpPr/>
              <p:nvPr/>
            </p:nvSpPr>
            <p:spPr>
              <a:xfrm>
                <a:off x="6600253" y="4677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29"/>
              <p:cNvSpPr/>
              <p:nvPr/>
            </p:nvSpPr>
            <p:spPr>
              <a:xfrm>
                <a:off x="6510908" y="4618482"/>
                <a:ext cx="713613" cy="505777"/>
              </a:xfrm>
              <a:custGeom>
                <a:avLst/>
                <a:gdLst/>
                <a:ahLst/>
                <a:cxnLst/>
                <a:rect l="l" t="t" r="r" b="b"/>
                <a:pathLst>
                  <a:path w="713613" h="505777" extrusionOk="0">
                    <a:moveTo>
                      <a:pt x="684657" y="29718"/>
                    </a:moveTo>
                    <a:lnTo>
                      <a:pt x="684657" y="59436"/>
                    </a:lnTo>
                    <a:lnTo>
                      <a:pt x="595313" y="59436"/>
                    </a:lnTo>
                    <a:lnTo>
                      <a:pt x="595313" y="89154"/>
                    </a:lnTo>
                    <a:lnTo>
                      <a:pt x="535781" y="89154"/>
                    </a:lnTo>
                    <a:lnTo>
                      <a:pt x="535781" y="118872"/>
                    </a:lnTo>
                    <a:lnTo>
                      <a:pt x="595313" y="118872"/>
                    </a:lnTo>
                    <a:lnTo>
                      <a:pt x="595313" y="148590"/>
                    </a:lnTo>
                    <a:lnTo>
                      <a:pt x="625030" y="148590"/>
                    </a:lnTo>
                    <a:lnTo>
                      <a:pt x="625030" y="178308"/>
                    </a:lnTo>
                    <a:lnTo>
                      <a:pt x="595313" y="178308"/>
                    </a:lnTo>
                    <a:lnTo>
                      <a:pt x="595313" y="208026"/>
                    </a:lnTo>
                    <a:lnTo>
                      <a:pt x="535781" y="208026"/>
                    </a:lnTo>
                    <a:lnTo>
                      <a:pt x="535781" y="237744"/>
                    </a:lnTo>
                    <a:lnTo>
                      <a:pt x="446437" y="237744"/>
                    </a:lnTo>
                    <a:lnTo>
                      <a:pt x="446437" y="267462"/>
                    </a:lnTo>
                    <a:lnTo>
                      <a:pt x="267843" y="267462"/>
                    </a:lnTo>
                    <a:lnTo>
                      <a:pt x="267843" y="237744"/>
                    </a:lnTo>
                    <a:lnTo>
                      <a:pt x="178499" y="237744"/>
                    </a:lnTo>
                    <a:lnTo>
                      <a:pt x="178499" y="208026"/>
                    </a:lnTo>
                    <a:lnTo>
                      <a:pt x="118967" y="208026"/>
                    </a:lnTo>
                    <a:lnTo>
                      <a:pt x="118967" y="178308"/>
                    </a:lnTo>
                    <a:lnTo>
                      <a:pt x="89249" y="178308"/>
                    </a:lnTo>
                    <a:lnTo>
                      <a:pt x="89249" y="148590"/>
                    </a:lnTo>
                    <a:lnTo>
                      <a:pt x="118967" y="148590"/>
                    </a:lnTo>
                    <a:lnTo>
                      <a:pt x="118967" y="118872"/>
                    </a:lnTo>
                    <a:lnTo>
                      <a:pt x="178499" y="118872"/>
                    </a:lnTo>
                    <a:lnTo>
                      <a:pt x="178499" y="89154"/>
                    </a:lnTo>
                    <a:lnTo>
                      <a:pt x="238030" y="89154"/>
                    </a:lnTo>
                    <a:lnTo>
                      <a:pt x="238030" y="59436"/>
                    </a:lnTo>
                    <a:lnTo>
                      <a:pt x="327374" y="59436"/>
                    </a:lnTo>
                    <a:lnTo>
                      <a:pt x="327374" y="29718"/>
                    </a:lnTo>
                    <a:lnTo>
                      <a:pt x="208312" y="29718"/>
                    </a:lnTo>
                    <a:lnTo>
                      <a:pt x="208312" y="0"/>
                    </a:lnTo>
                    <a:lnTo>
                      <a:pt x="118967" y="0"/>
                    </a:lnTo>
                    <a:lnTo>
                      <a:pt x="118967" y="29718"/>
                    </a:lnTo>
                    <a:lnTo>
                      <a:pt x="59436" y="29718"/>
                    </a:lnTo>
                    <a:lnTo>
                      <a:pt x="59436" y="59436"/>
                    </a:lnTo>
                    <a:lnTo>
                      <a:pt x="29718" y="59436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29718" y="178594"/>
                    </a:lnTo>
                    <a:lnTo>
                      <a:pt x="59436" y="178594"/>
                    </a:lnTo>
                    <a:lnTo>
                      <a:pt x="59436" y="238125"/>
                    </a:lnTo>
                    <a:lnTo>
                      <a:pt x="89154" y="238125"/>
                    </a:lnTo>
                    <a:lnTo>
                      <a:pt x="89154" y="297656"/>
                    </a:lnTo>
                    <a:lnTo>
                      <a:pt x="118872" y="297656"/>
                    </a:lnTo>
                    <a:lnTo>
                      <a:pt x="118872" y="357188"/>
                    </a:lnTo>
                    <a:lnTo>
                      <a:pt x="148590" y="357188"/>
                    </a:lnTo>
                    <a:lnTo>
                      <a:pt x="148590" y="386905"/>
                    </a:lnTo>
                    <a:lnTo>
                      <a:pt x="178308" y="386905"/>
                    </a:lnTo>
                    <a:lnTo>
                      <a:pt x="178308" y="416623"/>
                    </a:lnTo>
                    <a:lnTo>
                      <a:pt x="208026" y="416623"/>
                    </a:lnTo>
                    <a:lnTo>
                      <a:pt x="208026" y="446341"/>
                    </a:lnTo>
                    <a:lnTo>
                      <a:pt x="237744" y="446341"/>
                    </a:lnTo>
                    <a:lnTo>
                      <a:pt x="237744" y="476059"/>
                    </a:lnTo>
                    <a:lnTo>
                      <a:pt x="297275" y="476059"/>
                    </a:lnTo>
                    <a:lnTo>
                      <a:pt x="297275" y="505778"/>
                    </a:lnTo>
                    <a:lnTo>
                      <a:pt x="416338" y="505778"/>
                    </a:lnTo>
                    <a:lnTo>
                      <a:pt x="416338" y="476059"/>
                    </a:lnTo>
                    <a:lnTo>
                      <a:pt x="475869" y="476059"/>
                    </a:lnTo>
                    <a:lnTo>
                      <a:pt x="475869" y="446341"/>
                    </a:lnTo>
                    <a:lnTo>
                      <a:pt x="505587" y="446341"/>
                    </a:lnTo>
                    <a:lnTo>
                      <a:pt x="505587" y="416623"/>
                    </a:lnTo>
                    <a:lnTo>
                      <a:pt x="535305" y="416623"/>
                    </a:lnTo>
                    <a:lnTo>
                      <a:pt x="535305" y="386905"/>
                    </a:lnTo>
                    <a:lnTo>
                      <a:pt x="565023" y="386905"/>
                    </a:lnTo>
                    <a:lnTo>
                      <a:pt x="565023" y="357188"/>
                    </a:lnTo>
                    <a:lnTo>
                      <a:pt x="594741" y="357188"/>
                    </a:lnTo>
                    <a:lnTo>
                      <a:pt x="594741" y="297656"/>
                    </a:lnTo>
                    <a:lnTo>
                      <a:pt x="624459" y="297656"/>
                    </a:lnTo>
                    <a:lnTo>
                      <a:pt x="624459" y="238125"/>
                    </a:lnTo>
                    <a:lnTo>
                      <a:pt x="654177" y="238125"/>
                    </a:lnTo>
                    <a:lnTo>
                      <a:pt x="654177" y="178594"/>
                    </a:lnTo>
                    <a:lnTo>
                      <a:pt x="683895" y="178594"/>
                    </a:lnTo>
                    <a:lnTo>
                      <a:pt x="683895" y="89249"/>
                    </a:lnTo>
                    <a:lnTo>
                      <a:pt x="713613" y="89249"/>
                    </a:lnTo>
                    <a:lnTo>
                      <a:pt x="713613" y="29718"/>
                    </a:lnTo>
                    <a:lnTo>
                      <a:pt x="683895" y="29718"/>
                    </a:lnTo>
                    <a:close/>
                    <a:moveTo>
                      <a:pt x="89345" y="59436"/>
                    </a:moveTo>
                    <a:lnTo>
                      <a:pt x="119063" y="59436"/>
                    </a:lnTo>
                    <a:lnTo>
                      <a:pt x="119063" y="89154"/>
                    </a:lnTo>
                    <a:lnTo>
                      <a:pt x="89345" y="89154"/>
                    </a:lnTo>
                    <a:lnTo>
                      <a:pt x="89345" y="59436"/>
                    </a:lnTo>
                    <a:close/>
                    <a:moveTo>
                      <a:pt x="238125" y="327279"/>
                    </a:moveTo>
                    <a:lnTo>
                      <a:pt x="208407" y="327279"/>
                    </a:lnTo>
                    <a:lnTo>
                      <a:pt x="208407" y="356997"/>
                    </a:lnTo>
                    <a:lnTo>
                      <a:pt x="178689" y="356997"/>
                    </a:lnTo>
                    <a:lnTo>
                      <a:pt x="178689" y="327279"/>
                    </a:lnTo>
                    <a:lnTo>
                      <a:pt x="148971" y="327279"/>
                    </a:lnTo>
                    <a:lnTo>
                      <a:pt x="148971" y="297561"/>
                    </a:lnTo>
                    <a:lnTo>
                      <a:pt x="178689" y="297561"/>
                    </a:lnTo>
                    <a:lnTo>
                      <a:pt x="178689" y="267843"/>
                    </a:lnTo>
                    <a:lnTo>
                      <a:pt x="208407" y="267843"/>
                    </a:lnTo>
                    <a:lnTo>
                      <a:pt x="208407" y="297561"/>
                    </a:lnTo>
                    <a:lnTo>
                      <a:pt x="238125" y="297561"/>
                    </a:lnTo>
                    <a:lnTo>
                      <a:pt x="238125" y="327279"/>
                    </a:lnTo>
                    <a:close/>
                    <a:moveTo>
                      <a:pt x="357188" y="416623"/>
                    </a:moveTo>
                    <a:lnTo>
                      <a:pt x="327470" y="416623"/>
                    </a:lnTo>
                    <a:lnTo>
                      <a:pt x="327470" y="386905"/>
                    </a:lnTo>
                    <a:lnTo>
                      <a:pt x="357188" y="386905"/>
                    </a:lnTo>
                    <a:lnTo>
                      <a:pt x="357188" y="416623"/>
                    </a:lnTo>
                    <a:close/>
                    <a:moveTo>
                      <a:pt x="505968" y="386905"/>
                    </a:moveTo>
                    <a:lnTo>
                      <a:pt x="476250" y="386905"/>
                    </a:lnTo>
                    <a:lnTo>
                      <a:pt x="476250" y="416623"/>
                    </a:lnTo>
                    <a:lnTo>
                      <a:pt x="446532" y="416623"/>
                    </a:lnTo>
                    <a:lnTo>
                      <a:pt x="446532" y="386905"/>
                    </a:lnTo>
                    <a:lnTo>
                      <a:pt x="416814" y="386905"/>
                    </a:lnTo>
                    <a:lnTo>
                      <a:pt x="416814" y="357188"/>
                    </a:lnTo>
                    <a:lnTo>
                      <a:pt x="446532" y="357188"/>
                    </a:lnTo>
                    <a:lnTo>
                      <a:pt x="446532" y="327470"/>
                    </a:lnTo>
                    <a:lnTo>
                      <a:pt x="476250" y="327470"/>
                    </a:lnTo>
                    <a:lnTo>
                      <a:pt x="476250" y="357188"/>
                    </a:lnTo>
                    <a:lnTo>
                      <a:pt x="505968" y="357188"/>
                    </a:lnTo>
                    <a:lnTo>
                      <a:pt x="505968" y="386905"/>
                    </a:lnTo>
                    <a:close/>
                    <a:moveTo>
                      <a:pt x="565499" y="297561"/>
                    </a:moveTo>
                    <a:lnTo>
                      <a:pt x="535781" y="297561"/>
                    </a:lnTo>
                    <a:lnTo>
                      <a:pt x="535781" y="267843"/>
                    </a:lnTo>
                    <a:lnTo>
                      <a:pt x="565499" y="267843"/>
                    </a:lnTo>
                    <a:lnTo>
                      <a:pt x="565499" y="297561"/>
                    </a:lnTo>
                    <a:close/>
                    <a:moveTo>
                      <a:pt x="654844" y="118967"/>
                    </a:moveTo>
                    <a:lnTo>
                      <a:pt x="625126" y="118967"/>
                    </a:lnTo>
                    <a:lnTo>
                      <a:pt x="625126" y="89249"/>
                    </a:lnTo>
                    <a:lnTo>
                      <a:pt x="654844" y="89249"/>
                    </a:lnTo>
                    <a:lnTo>
                      <a:pt x="654844" y="1189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5" name="Google Shape;1625;p29"/>
              <p:cNvSpPr/>
              <p:nvPr/>
            </p:nvSpPr>
            <p:spPr>
              <a:xfrm>
                <a:off x="6689502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6" name="Google Shape;1626;p29"/>
              <p:cNvSpPr/>
              <p:nvPr/>
            </p:nvSpPr>
            <p:spPr>
              <a:xfrm>
                <a:off x="6957440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29"/>
              <p:cNvSpPr/>
              <p:nvPr/>
            </p:nvSpPr>
            <p:spPr>
              <a:xfrm>
                <a:off x="7046689" y="488632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29"/>
              <p:cNvSpPr/>
              <p:nvPr/>
            </p:nvSpPr>
            <p:spPr>
              <a:xfrm>
                <a:off x="6749033" y="3993356"/>
                <a:ext cx="238125" cy="26793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67938" extrusionOk="0">
                    <a:moveTo>
                      <a:pt x="238125" y="0"/>
                    </a:moveTo>
                    <a:lnTo>
                      <a:pt x="238125" y="29813"/>
                    </a:lnTo>
                    <a:lnTo>
                      <a:pt x="208407" y="29813"/>
                    </a:lnTo>
                    <a:lnTo>
                      <a:pt x="208407" y="89249"/>
                    </a:lnTo>
                    <a:lnTo>
                      <a:pt x="178594" y="89249"/>
                    </a:lnTo>
                    <a:lnTo>
                      <a:pt x="178594" y="119063"/>
                    </a:lnTo>
                    <a:lnTo>
                      <a:pt x="148876" y="119063"/>
                    </a:lnTo>
                    <a:lnTo>
                      <a:pt x="148876" y="178594"/>
                    </a:lnTo>
                    <a:lnTo>
                      <a:pt x="178594" y="178594"/>
                    </a:lnTo>
                    <a:lnTo>
                      <a:pt x="178594" y="208312"/>
                    </a:lnTo>
                    <a:lnTo>
                      <a:pt x="208407" y="208312"/>
                    </a:lnTo>
                    <a:lnTo>
                      <a:pt x="208407" y="238125"/>
                    </a:lnTo>
                    <a:lnTo>
                      <a:pt x="148876" y="238125"/>
                    </a:lnTo>
                    <a:lnTo>
                      <a:pt x="148876" y="267938"/>
                    </a:lnTo>
                    <a:lnTo>
                      <a:pt x="89345" y="267938"/>
                    </a:lnTo>
                    <a:lnTo>
                      <a:pt x="89345" y="238125"/>
                    </a:lnTo>
                    <a:lnTo>
                      <a:pt x="29813" y="238125"/>
                    </a:lnTo>
                    <a:lnTo>
                      <a:pt x="29813" y="208312"/>
                    </a:lnTo>
                    <a:lnTo>
                      <a:pt x="59531" y="208312"/>
                    </a:lnTo>
                    <a:lnTo>
                      <a:pt x="59531" y="178594"/>
                    </a:lnTo>
                    <a:lnTo>
                      <a:pt x="89345" y="178594"/>
                    </a:lnTo>
                    <a:lnTo>
                      <a:pt x="89345" y="119063"/>
                    </a:lnTo>
                    <a:lnTo>
                      <a:pt x="59531" y="119063"/>
                    </a:lnTo>
                    <a:lnTo>
                      <a:pt x="59531" y="89249"/>
                    </a:lnTo>
                    <a:lnTo>
                      <a:pt x="148876" y="89249"/>
                    </a:lnTo>
                    <a:lnTo>
                      <a:pt x="148876" y="59531"/>
                    </a:lnTo>
                    <a:lnTo>
                      <a:pt x="59531" y="59531"/>
                    </a:lnTo>
                    <a:lnTo>
                      <a:pt x="59531" y="89249"/>
                    </a:lnTo>
                    <a:lnTo>
                      <a:pt x="29813" y="89249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178594" y="29813"/>
                    </a:lnTo>
                    <a:lnTo>
                      <a:pt x="178594" y="0"/>
                    </a:lnTo>
                    <a:lnTo>
                      <a:pt x="23812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9" name="Google Shape;1629;p29"/>
              <p:cNvSpPr/>
              <p:nvPr/>
            </p:nvSpPr>
            <p:spPr>
              <a:xfrm>
                <a:off x="6778846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0" name="Google Shape;1630;p29"/>
              <p:cNvSpPr/>
              <p:nvPr/>
            </p:nvSpPr>
            <p:spPr>
              <a:xfrm>
                <a:off x="6808564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29"/>
              <p:cNvSpPr/>
              <p:nvPr/>
            </p:nvSpPr>
            <p:spPr>
              <a:xfrm>
                <a:off x="6927627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29"/>
              <p:cNvSpPr/>
              <p:nvPr/>
            </p:nvSpPr>
            <p:spPr>
              <a:xfrm>
                <a:off x="6897909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3" name="Google Shape;1633;p29"/>
              <p:cNvSpPr/>
              <p:nvPr/>
            </p:nvSpPr>
            <p:spPr>
              <a:xfrm>
                <a:off x="6808564" y="4052887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4" name="Google Shape;1634;p29"/>
              <p:cNvSpPr/>
              <p:nvPr/>
            </p:nvSpPr>
            <p:spPr>
              <a:xfrm>
                <a:off x="6838378" y="411241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5" name="Google Shape;1635;p29"/>
              <p:cNvSpPr/>
              <p:nvPr/>
            </p:nvSpPr>
            <p:spPr>
              <a:xfrm>
                <a:off x="6808564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6" name="Google Shape;1636;p29"/>
              <p:cNvSpPr/>
              <p:nvPr/>
            </p:nvSpPr>
            <p:spPr>
              <a:xfrm>
                <a:off x="6897909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7" name="Google Shape;1637;p29"/>
              <p:cNvSpPr/>
              <p:nvPr/>
            </p:nvSpPr>
            <p:spPr>
              <a:xfrm>
                <a:off x="6927627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8" name="Google Shape;1638;p29"/>
              <p:cNvSpPr/>
              <p:nvPr/>
            </p:nvSpPr>
            <p:spPr>
              <a:xfrm>
                <a:off x="6778846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9" name="Google Shape;1639;p29"/>
              <p:cNvSpPr/>
              <p:nvPr/>
            </p:nvSpPr>
            <p:spPr>
              <a:xfrm>
                <a:off x="6749033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0" name="Google Shape;1640;p29"/>
              <p:cNvSpPr/>
              <p:nvPr/>
            </p:nvSpPr>
            <p:spPr>
              <a:xfrm>
                <a:off x="6927627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1" name="Google Shape;1641;p29"/>
              <p:cNvSpPr/>
              <p:nvPr/>
            </p:nvSpPr>
            <p:spPr>
              <a:xfrm>
                <a:off x="6808564" y="4023169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2" name="Google Shape;1642;p29"/>
              <p:cNvSpPr/>
              <p:nvPr/>
            </p:nvSpPr>
            <p:spPr>
              <a:xfrm>
                <a:off x="6481190" y="4767262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3" name="Google Shape;1643;p29"/>
              <p:cNvSpPr/>
              <p:nvPr/>
            </p:nvSpPr>
            <p:spPr>
              <a:xfrm>
                <a:off x="6510908" y="4796980"/>
                <a:ext cx="89344" cy="208407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08407" extrusionOk="0">
                    <a:moveTo>
                      <a:pt x="89345" y="119063"/>
                    </a:moveTo>
                    <a:lnTo>
                      <a:pt x="89345" y="208407"/>
                    </a:lnTo>
                    <a:lnTo>
                      <a:pt x="59531" y="208407"/>
                    </a:lnTo>
                    <a:lnTo>
                      <a:pt x="59531" y="148876"/>
                    </a:lnTo>
                    <a:lnTo>
                      <a:pt x="29813" y="148876"/>
                    </a:lnTo>
                    <a:lnTo>
                      <a:pt x="29813" y="89345"/>
                    </a:lnTo>
                    <a:lnTo>
                      <a:pt x="0" y="89345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59627"/>
                    </a:lnTo>
                    <a:lnTo>
                      <a:pt x="59531" y="59627"/>
                    </a:lnTo>
                    <a:lnTo>
                      <a:pt x="59531" y="119063"/>
                    </a:lnTo>
                    <a:lnTo>
                      <a:pt x="89345" y="1190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4" name="Google Shape;1644;p29"/>
              <p:cNvSpPr/>
              <p:nvPr/>
            </p:nvSpPr>
            <p:spPr>
              <a:xfrm>
                <a:off x="6600253" y="49756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5" name="Google Shape;1645;p29"/>
              <p:cNvSpPr/>
              <p:nvPr/>
            </p:nvSpPr>
            <p:spPr>
              <a:xfrm>
                <a:off x="6689502" y="5064918"/>
                <a:ext cx="148875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19062" extrusionOk="0">
                    <a:moveTo>
                      <a:pt x="148876" y="89249"/>
                    </a:moveTo>
                    <a:lnTo>
                      <a:pt x="148876" y="119063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29813" y="89249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59531" y="29813"/>
                    </a:lnTo>
                    <a:lnTo>
                      <a:pt x="59531" y="59531"/>
                    </a:lnTo>
                    <a:lnTo>
                      <a:pt x="119063" y="59531"/>
                    </a:lnTo>
                    <a:lnTo>
                      <a:pt x="119063" y="89249"/>
                    </a:lnTo>
                    <a:lnTo>
                      <a:pt x="148876" y="892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6" name="Google Shape;1646;p29"/>
              <p:cNvSpPr/>
              <p:nvPr/>
            </p:nvSpPr>
            <p:spPr>
              <a:xfrm>
                <a:off x="6629970" y="5005387"/>
                <a:ext cx="59531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59531" extrusionOk="0">
                    <a:moveTo>
                      <a:pt x="59531" y="29718"/>
                    </a:move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59531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7" name="Google Shape;1647;p29"/>
              <p:cNvSpPr/>
              <p:nvPr/>
            </p:nvSpPr>
            <p:spPr>
              <a:xfrm>
                <a:off x="6659784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48" name="Google Shape;1648;p29"/>
              <p:cNvGrpSpPr/>
              <p:nvPr/>
            </p:nvGrpSpPr>
            <p:grpSpPr>
              <a:xfrm>
                <a:off x="6451662" y="4350734"/>
                <a:ext cx="833056" cy="595122"/>
                <a:chOff x="6451662" y="4350734"/>
                <a:chExt cx="833056" cy="595122"/>
              </a:xfrm>
            </p:grpSpPr>
            <p:sp>
              <p:nvSpPr>
                <p:cNvPr id="1649" name="Google Shape;1649;p29"/>
                <p:cNvSpPr/>
                <p:nvPr/>
              </p:nvSpPr>
              <p:spPr>
                <a:xfrm>
                  <a:off x="7106221" y="461848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0" name="Google Shape;1650;p29"/>
                <p:cNvSpPr/>
                <p:nvPr/>
              </p:nvSpPr>
              <p:spPr>
                <a:xfrm>
                  <a:off x="7046689" y="4588668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1" name="Google Shape;1651;p29"/>
                <p:cNvSpPr/>
                <p:nvPr/>
              </p:nvSpPr>
              <p:spPr>
                <a:xfrm>
                  <a:off x="6987158" y="4648200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59531" y="0"/>
                      </a:moveTo>
                      <a:lnTo>
                        <a:pt x="59531" y="29718"/>
                      </a:lnTo>
                      <a:lnTo>
                        <a:pt x="29813" y="29718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59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2" name="Google Shape;1652;p29"/>
                <p:cNvSpPr/>
                <p:nvPr/>
              </p:nvSpPr>
              <p:spPr>
                <a:xfrm>
                  <a:off x="7046689" y="464820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3" name="Google Shape;1653;p29"/>
                <p:cNvSpPr/>
                <p:nvPr/>
              </p:nvSpPr>
              <p:spPr>
                <a:xfrm>
                  <a:off x="6451662" y="4350734"/>
                  <a:ext cx="833056" cy="595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56" h="595122" extrusionOk="0">
                      <a:moveTo>
                        <a:pt x="803434" y="267748"/>
                      </a:moveTo>
                      <a:lnTo>
                        <a:pt x="803434" y="208217"/>
                      </a:lnTo>
                      <a:lnTo>
                        <a:pt x="773716" y="208217"/>
                      </a:lnTo>
                      <a:lnTo>
                        <a:pt x="773716" y="148685"/>
                      </a:lnTo>
                      <a:lnTo>
                        <a:pt x="743998" y="148685"/>
                      </a:lnTo>
                      <a:lnTo>
                        <a:pt x="743998" y="118967"/>
                      </a:lnTo>
                      <a:lnTo>
                        <a:pt x="684467" y="118967"/>
                      </a:lnTo>
                      <a:lnTo>
                        <a:pt x="684467" y="89249"/>
                      </a:lnTo>
                      <a:lnTo>
                        <a:pt x="565404" y="89249"/>
                      </a:lnTo>
                      <a:lnTo>
                        <a:pt x="565404" y="118967"/>
                      </a:lnTo>
                      <a:lnTo>
                        <a:pt x="505873" y="118967"/>
                      </a:lnTo>
                      <a:lnTo>
                        <a:pt x="505873" y="148685"/>
                      </a:lnTo>
                      <a:lnTo>
                        <a:pt x="476155" y="148685"/>
                      </a:lnTo>
                      <a:lnTo>
                        <a:pt x="476155" y="178403"/>
                      </a:lnTo>
                      <a:lnTo>
                        <a:pt x="446437" y="178403"/>
                      </a:lnTo>
                      <a:lnTo>
                        <a:pt x="446437" y="148685"/>
                      </a:lnTo>
                      <a:lnTo>
                        <a:pt x="476155" y="148685"/>
                      </a:lnTo>
                      <a:lnTo>
                        <a:pt x="476155" y="118967"/>
                      </a:lnTo>
                      <a:lnTo>
                        <a:pt x="505873" y="118967"/>
                      </a:lnTo>
                      <a:lnTo>
                        <a:pt x="505873" y="89249"/>
                      </a:lnTo>
                      <a:lnTo>
                        <a:pt x="476155" y="89249"/>
                      </a:lnTo>
                      <a:lnTo>
                        <a:pt x="476155" y="29718"/>
                      </a:lnTo>
                      <a:lnTo>
                        <a:pt x="505873" y="29718"/>
                      </a:lnTo>
                      <a:lnTo>
                        <a:pt x="505873" y="0"/>
                      </a:lnTo>
                      <a:lnTo>
                        <a:pt x="446342" y="0"/>
                      </a:lnTo>
                      <a:lnTo>
                        <a:pt x="446342" y="29718"/>
                      </a:lnTo>
                      <a:lnTo>
                        <a:pt x="386810" y="29718"/>
                      </a:lnTo>
                      <a:lnTo>
                        <a:pt x="386810" y="0"/>
                      </a:lnTo>
                      <a:lnTo>
                        <a:pt x="327279" y="0"/>
                      </a:lnTo>
                      <a:lnTo>
                        <a:pt x="327279" y="29718"/>
                      </a:lnTo>
                      <a:lnTo>
                        <a:pt x="356997" y="29718"/>
                      </a:lnTo>
                      <a:lnTo>
                        <a:pt x="356997" y="89249"/>
                      </a:lnTo>
                      <a:lnTo>
                        <a:pt x="327279" y="89249"/>
                      </a:lnTo>
                      <a:lnTo>
                        <a:pt x="327279" y="118967"/>
                      </a:lnTo>
                      <a:lnTo>
                        <a:pt x="356997" y="118967"/>
                      </a:lnTo>
                      <a:lnTo>
                        <a:pt x="356997" y="148685"/>
                      </a:lnTo>
                      <a:lnTo>
                        <a:pt x="386715" y="148685"/>
                      </a:lnTo>
                      <a:lnTo>
                        <a:pt x="386715" y="178403"/>
                      </a:lnTo>
                      <a:lnTo>
                        <a:pt x="356997" y="178403"/>
                      </a:lnTo>
                      <a:lnTo>
                        <a:pt x="356997" y="148685"/>
                      </a:lnTo>
                      <a:lnTo>
                        <a:pt x="327279" y="148685"/>
                      </a:lnTo>
                      <a:lnTo>
                        <a:pt x="327279" y="118967"/>
                      </a:lnTo>
                      <a:lnTo>
                        <a:pt x="267748" y="118967"/>
                      </a:lnTo>
                      <a:lnTo>
                        <a:pt x="267748" y="89249"/>
                      </a:lnTo>
                      <a:lnTo>
                        <a:pt x="148685" y="89249"/>
                      </a:lnTo>
                      <a:lnTo>
                        <a:pt x="148685" y="118967"/>
                      </a:lnTo>
                      <a:lnTo>
                        <a:pt x="89154" y="118967"/>
                      </a:lnTo>
                      <a:lnTo>
                        <a:pt x="89154" y="148685"/>
                      </a:lnTo>
                      <a:lnTo>
                        <a:pt x="59436" y="148685"/>
                      </a:lnTo>
                      <a:lnTo>
                        <a:pt x="59436" y="208217"/>
                      </a:lnTo>
                      <a:lnTo>
                        <a:pt x="29718" y="208217"/>
                      </a:lnTo>
                      <a:lnTo>
                        <a:pt x="29718" y="267748"/>
                      </a:lnTo>
                      <a:lnTo>
                        <a:pt x="0" y="267748"/>
                      </a:lnTo>
                      <a:lnTo>
                        <a:pt x="0" y="386810"/>
                      </a:lnTo>
                      <a:lnTo>
                        <a:pt x="29718" y="386810"/>
                      </a:lnTo>
                      <a:lnTo>
                        <a:pt x="29718" y="416528"/>
                      </a:lnTo>
                      <a:lnTo>
                        <a:pt x="59436" y="416528"/>
                      </a:lnTo>
                      <a:lnTo>
                        <a:pt x="59436" y="356997"/>
                      </a:lnTo>
                      <a:lnTo>
                        <a:pt x="29718" y="356997"/>
                      </a:lnTo>
                      <a:lnTo>
                        <a:pt x="29718" y="297466"/>
                      </a:lnTo>
                      <a:lnTo>
                        <a:pt x="59436" y="297466"/>
                      </a:lnTo>
                      <a:lnTo>
                        <a:pt x="59436" y="237935"/>
                      </a:lnTo>
                      <a:lnTo>
                        <a:pt x="89154" y="237935"/>
                      </a:lnTo>
                      <a:lnTo>
                        <a:pt x="89154" y="178403"/>
                      </a:lnTo>
                      <a:lnTo>
                        <a:pt x="118872" y="178403"/>
                      </a:lnTo>
                      <a:lnTo>
                        <a:pt x="118872" y="148685"/>
                      </a:lnTo>
                      <a:lnTo>
                        <a:pt x="178403" y="148685"/>
                      </a:lnTo>
                      <a:lnTo>
                        <a:pt x="178403" y="118967"/>
                      </a:lnTo>
                      <a:lnTo>
                        <a:pt x="237935" y="118967"/>
                      </a:lnTo>
                      <a:lnTo>
                        <a:pt x="237935" y="148685"/>
                      </a:lnTo>
                      <a:lnTo>
                        <a:pt x="297466" y="148685"/>
                      </a:lnTo>
                      <a:lnTo>
                        <a:pt x="297466" y="178403"/>
                      </a:lnTo>
                      <a:lnTo>
                        <a:pt x="327184" y="178403"/>
                      </a:lnTo>
                      <a:lnTo>
                        <a:pt x="327184" y="208121"/>
                      </a:lnTo>
                      <a:lnTo>
                        <a:pt x="297466" y="208121"/>
                      </a:lnTo>
                      <a:lnTo>
                        <a:pt x="297466" y="178403"/>
                      </a:lnTo>
                      <a:lnTo>
                        <a:pt x="237935" y="178403"/>
                      </a:lnTo>
                      <a:lnTo>
                        <a:pt x="237935" y="148685"/>
                      </a:lnTo>
                      <a:lnTo>
                        <a:pt x="178403" y="148685"/>
                      </a:lnTo>
                      <a:lnTo>
                        <a:pt x="178403" y="178403"/>
                      </a:lnTo>
                      <a:lnTo>
                        <a:pt x="118872" y="178403"/>
                      </a:lnTo>
                      <a:lnTo>
                        <a:pt x="118872" y="237935"/>
                      </a:lnTo>
                      <a:lnTo>
                        <a:pt x="89154" y="237935"/>
                      </a:lnTo>
                      <a:lnTo>
                        <a:pt x="89154" y="297466"/>
                      </a:lnTo>
                      <a:lnTo>
                        <a:pt x="118872" y="297466"/>
                      </a:lnTo>
                      <a:lnTo>
                        <a:pt x="118872" y="267748"/>
                      </a:lnTo>
                      <a:lnTo>
                        <a:pt x="178403" y="267748"/>
                      </a:lnTo>
                      <a:lnTo>
                        <a:pt x="178403" y="238030"/>
                      </a:lnTo>
                      <a:lnTo>
                        <a:pt x="267748" y="238030"/>
                      </a:lnTo>
                      <a:lnTo>
                        <a:pt x="267748" y="267748"/>
                      </a:lnTo>
                      <a:lnTo>
                        <a:pt x="386810" y="267748"/>
                      </a:lnTo>
                      <a:lnTo>
                        <a:pt x="386810" y="297466"/>
                      </a:lnTo>
                      <a:lnTo>
                        <a:pt x="535591" y="297466"/>
                      </a:lnTo>
                      <a:lnTo>
                        <a:pt x="535591" y="267748"/>
                      </a:lnTo>
                      <a:lnTo>
                        <a:pt x="595122" y="267748"/>
                      </a:lnTo>
                      <a:lnTo>
                        <a:pt x="595122" y="208217"/>
                      </a:lnTo>
                      <a:lnTo>
                        <a:pt x="654653" y="208217"/>
                      </a:lnTo>
                      <a:lnTo>
                        <a:pt x="654653" y="237935"/>
                      </a:lnTo>
                      <a:lnTo>
                        <a:pt x="714185" y="237935"/>
                      </a:lnTo>
                      <a:lnTo>
                        <a:pt x="714185" y="178689"/>
                      </a:lnTo>
                      <a:lnTo>
                        <a:pt x="654653" y="178689"/>
                      </a:lnTo>
                      <a:lnTo>
                        <a:pt x="654653" y="148971"/>
                      </a:lnTo>
                      <a:lnTo>
                        <a:pt x="595122" y="148971"/>
                      </a:lnTo>
                      <a:lnTo>
                        <a:pt x="595122" y="178689"/>
                      </a:lnTo>
                      <a:lnTo>
                        <a:pt x="535591" y="178689"/>
                      </a:lnTo>
                      <a:lnTo>
                        <a:pt x="535591" y="208407"/>
                      </a:lnTo>
                      <a:lnTo>
                        <a:pt x="505873" y="208407"/>
                      </a:lnTo>
                      <a:lnTo>
                        <a:pt x="505873" y="178308"/>
                      </a:lnTo>
                      <a:lnTo>
                        <a:pt x="535591" y="178308"/>
                      </a:lnTo>
                      <a:lnTo>
                        <a:pt x="535591" y="148590"/>
                      </a:lnTo>
                      <a:lnTo>
                        <a:pt x="595122" y="148590"/>
                      </a:lnTo>
                      <a:lnTo>
                        <a:pt x="595122" y="118872"/>
                      </a:lnTo>
                      <a:lnTo>
                        <a:pt x="654653" y="118872"/>
                      </a:lnTo>
                      <a:lnTo>
                        <a:pt x="654653" y="148590"/>
                      </a:lnTo>
                      <a:lnTo>
                        <a:pt x="714185" y="148590"/>
                      </a:lnTo>
                      <a:lnTo>
                        <a:pt x="714185" y="178308"/>
                      </a:lnTo>
                      <a:lnTo>
                        <a:pt x="743903" y="178308"/>
                      </a:lnTo>
                      <a:lnTo>
                        <a:pt x="743903" y="237839"/>
                      </a:lnTo>
                      <a:lnTo>
                        <a:pt x="773621" y="237839"/>
                      </a:lnTo>
                      <a:lnTo>
                        <a:pt x="773621" y="297371"/>
                      </a:lnTo>
                      <a:lnTo>
                        <a:pt x="803338" y="297371"/>
                      </a:lnTo>
                      <a:lnTo>
                        <a:pt x="803338" y="356902"/>
                      </a:lnTo>
                      <a:lnTo>
                        <a:pt x="773621" y="356902"/>
                      </a:lnTo>
                      <a:lnTo>
                        <a:pt x="773621" y="446246"/>
                      </a:lnTo>
                      <a:lnTo>
                        <a:pt x="743903" y="446246"/>
                      </a:lnTo>
                      <a:lnTo>
                        <a:pt x="743903" y="505778"/>
                      </a:lnTo>
                      <a:lnTo>
                        <a:pt x="714185" y="505778"/>
                      </a:lnTo>
                      <a:lnTo>
                        <a:pt x="714185" y="595122"/>
                      </a:lnTo>
                      <a:lnTo>
                        <a:pt x="743903" y="595122"/>
                      </a:lnTo>
                      <a:lnTo>
                        <a:pt x="743903" y="535591"/>
                      </a:lnTo>
                      <a:lnTo>
                        <a:pt x="773621" y="535591"/>
                      </a:lnTo>
                      <a:lnTo>
                        <a:pt x="773621" y="476060"/>
                      </a:lnTo>
                      <a:lnTo>
                        <a:pt x="803338" y="476060"/>
                      </a:lnTo>
                      <a:lnTo>
                        <a:pt x="803338" y="386715"/>
                      </a:lnTo>
                      <a:lnTo>
                        <a:pt x="833056" y="386715"/>
                      </a:lnTo>
                      <a:lnTo>
                        <a:pt x="833056" y="267653"/>
                      </a:lnTo>
                      <a:lnTo>
                        <a:pt x="803338" y="267653"/>
                      </a:lnTo>
                      <a:close/>
                      <a:moveTo>
                        <a:pt x="416528" y="59341"/>
                      </a:moveTo>
                      <a:lnTo>
                        <a:pt x="446246" y="59341"/>
                      </a:lnTo>
                      <a:lnTo>
                        <a:pt x="446246" y="118872"/>
                      </a:lnTo>
                      <a:lnTo>
                        <a:pt x="416528" y="118872"/>
                      </a:lnTo>
                      <a:lnTo>
                        <a:pt x="416528" y="5934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4" name="Google Shape;1654;p29"/>
                <p:cNvSpPr/>
                <p:nvPr/>
              </p:nvSpPr>
              <p:spPr>
                <a:xfrm>
                  <a:off x="7046689" y="45588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5" name="Google Shape;1655;p29"/>
              <p:cNvSpPr/>
              <p:nvPr/>
            </p:nvSpPr>
            <p:spPr>
              <a:xfrm>
                <a:off x="6719315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6" name="Google Shape;1656;p29"/>
              <p:cNvSpPr/>
              <p:nvPr/>
            </p:nvSpPr>
            <p:spPr>
              <a:xfrm>
                <a:off x="6838378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7" name="Google Shape;1657;p29"/>
              <p:cNvSpPr/>
              <p:nvPr/>
            </p:nvSpPr>
            <p:spPr>
              <a:xfrm>
                <a:off x="6629970" y="4707826"/>
                <a:ext cx="476345" cy="148589"/>
              </a:xfrm>
              <a:custGeom>
                <a:avLst/>
                <a:gdLst/>
                <a:ahLst/>
                <a:cxnLst/>
                <a:rect l="l" t="t" r="r" b="b"/>
                <a:pathLst>
                  <a:path w="476345" h="148589" extrusionOk="0">
                    <a:moveTo>
                      <a:pt x="416719" y="59436"/>
                    </a:moveTo>
                    <a:lnTo>
                      <a:pt x="416719" y="29718"/>
                    </a:lnTo>
                    <a:lnTo>
                      <a:pt x="357188" y="29718"/>
                    </a:lnTo>
                    <a:lnTo>
                      <a:pt x="357188" y="0"/>
                    </a:ln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89154"/>
                    </a:lnTo>
                    <a:lnTo>
                      <a:pt x="59531" y="89154"/>
                    </a:lnTo>
                    <a:lnTo>
                      <a:pt x="59531" y="118872"/>
                    </a:lnTo>
                    <a:lnTo>
                      <a:pt x="148876" y="118872"/>
                    </a:lnTo>
                    <a:lnTo>
                      <a:pt x="148876" y="148590"/>
                    </a:lnTo>
                    <a:lnTo>
                      <a:pt x="327470" y="148590"/>
                    </a:lnTo>
                    <a:lnTo>
                      <a:pt x="327470" y="118872"/>
                    </a:lnTo>
                    <a:lnTo>
                      <a:pt x="416814" y="118872"/>
                    </a:lnTo>
                    <a:lnTo>
                      <a:pt x="416814" y="89154"/>
                    </a:lnTo>
                    <a:lnTo>
                      <a:pt x="476345" y="89154"/>
                    </a:lnTo>
                    <a:lnTo>
                      <a:pt x="476345" y="59436"/>
                    </a:lnTo>
                    <a:lnTo>
                      <a:pt x="416814" y="59436"/>
                    </a:lnTo>
                    <a:close/>
                    <a:moveTo>
                      <a:pt x="148876" y="89154"/>
                    </a:moveTo>
                    <a:lnTo>
                      <a:pt x="89345" y="89154"/>
                    </a:lnTo>
                    <a:lnTo>
                      <a:pt x="89345" y="59436"/>
                    </a:lnTo>
                    <a:lnTo>
                      <a:pt x="148876" y="59436"/>
                    </a:lnTo>
                    <a:lnTo>
                      <a:pt x="148876" y="89154"/>
                    </a:lnTo>
                    <a:close/>
                    <a:moveTo>
                      <a:pt x="267938" y="89154"/>
                    </a:moveTo>
                    <a:lnTo>
                      <a:pt x="208407" y="89154"/>
                    </a:lnTo>
                    <a:lnTo>
                      <a:pt x="208407" y="59436"/>
                    </a:lnTo>
                    <a:lnTo>
                      <a:pt x="267938" y="59436"/>
                    </a:lnTo>
                    <a:lnTo>
                      <a:pt x="267938" y="89154"/>
                    </a:lnTo>
                    <a:close/>
                    <a:moveTo>
                      <a:pt x="387001" y="89154"/>
                    </a:moveTo>
                    <a:lnTo>
                      <a:pt x="327470" y="89154"/>
                    </a:lnTo>
                    <a:lnTo>
                      <a:pt x="327470" y="59436"/>
                    </a:lnTo>
                    <a:lnTo>
                      <a:pt x="387001" y="59436"/>
                    </a:lnTo>
                    <a:lnTo>
                      <a:pt x="387001" y="891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8" name="Google Shape;1658;p29"/>
              <p:cNvSpPr/>
              <p:nvPr/>
            </p:nvSpPr>
            <p:spPr>
              <a:xfrm>
                <a:off x="6957440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59" name="Google Shape;1659;p29"/>
            <p:cNvSpPr/>
            <p:nvPr/>
          </p:nvSpPr>
          <p:spPr>
            <a:xfrm>
              <a:off x="7076503" y="4588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9"/>
            <p:cNvSpPr/>
            <p:nvPr/>
          </p:nvSpPr>
          <p:spPr>
            <a:xfrm>
              <a:off x="7046689" y="4618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9"/>
            <p:cNvSpPr/>
            <p:nvPr/>
          </p:nvSpPr>
          <p:spPr>
            <a:xfrm>
              <a:off x="6749033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9"/>
            <p:cNvSpPr/>
            <p:nvPr/>
          </p:nvSpPr>
          <p:spPr>
            <a:xfrm>
              <a:off x="6659784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9"/>
            <p:cNvSpPr/>
            <p:nvPr/>
          </p:nvSpPr>
          <p:spPr>
            <a:xfrm>
              <a:off x="6957440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9"/>
            <p:cNvSpPr/>
            <p:nvPr/>
          </p:nvSpPr>
          <p:spPr>
            <a:xfrm>
              <a:off x="7046689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9"/>
            <p:cNvSpPr/>
            <p:nvPr/>
          </p:nvSpPr>
          <p:spPr>
            <a:xfrm>
              <a:off x="7106221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9"/>
            <p:cNvSpPr/>
            <p:nvPr/>
          </p:nvSpPr>
          <p:spPr>
            <a:xfrm>
              <a:off x="6600253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9"/>
            <p:cNvSpPr/>
            <p:nvPr/>
          </p:nvSpPr>
          <p:spPr>
            <a:xfrm>
              <a:off x="6778846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9"/>
            <p:cNvSpPr/>
            <p:nvPr/>
          </p:nvSpPr>
          <p:spPr>
            <a:xfrm>
              <a:off x="6838378" y="438035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9"/>
            <p:cNvSpPr/>
            <p:nvPr/>
          </p:nvSpPr>
          <p:spPr>
            <a:xfrm>
              <a:off x="6897909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9"/>
            <p:cNvSpPr/>
            <p:nvPr/>
          </p:nvSpPr>
          <p:spPr>
            <a:xfrm>
              <a:off x="6778846" y="4261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9"/>
            <p:cNvSpPr/>
            <p:nvPr/>
          </p:nvSpPr>
          <p:spPr>
            <a:xfrm>
              <a:off x="7225283" y="4707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9"/>
            <p:cNvSpPr/>
            <p:nvPr/>
          </p:nvSpPr>
          <p:spPr>
            <a:xfrm>
              <a:off x="6570439" y="4529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9"/>
            <p:cNvSpPr/>
            <p:nvPr/>
          </p:nvSpPr>
          <p:spPr>
            <a:xfrm>
              <a:off x="6927627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9"/>
            <p:cNvSpPr/>
            <p:nvPr/>
          </p:nvSpPr>
          <p:spPr>
            <a:xfrm>
              <a:off x="7046689" y="50351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9"/>
            <p:cNvSpPr/>
            <p:nvPr/>
          </p:nvSpPr>
          <p:spPr>
            <a:xfrm>
              <a:off x="7106221" y="497566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9"/>
            <p:cNvSpPr/>
            <p:nvPr/>
          </p:nvSpPr>
          <p:spPr>
            <a:xfrm>
              <a:off x="6629971" y="500538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9"/>
            <p:cNvSpPr/>
            <p:nvPr/>
          </p:nvSpPr>
          <p:spPr>
            <a:xfrm>
              <a:off x="6540721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9"/>
            <p:cNvSpPr/>
            <p:nvPr/>
          </p:nvSpPr>
          <p:spPr>
            <a:xfrm>
              <a:off x="6778846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9" name="Google Shape;1679;p29"/>
          <p:cNvGrpSpPr/>
          <p:nvPr/>
        </p:nvGrpSpPr>
        <p:grpSpPr>
          <a:xfrm>
            <a:off x="7422504" y="407117"/>
            <a:ext cx="892969" cy="1369314"/>
            <a:chOff x="4739829" y="1582292"/>
            <a:chExt cx="892969" cy="1369314"/>
          </a:xfrm>
        </p:grpSpPr>
        <p:sp>
          <p:nvSpPr>
            <p:cNvPr id="1680" name="Google Shape;1680;p29"/>
            <p:cNvSpPr/>
            <p:nvPr/>
          </p:nvSpPr>
          <p:spPr>
            <a:xfrm>
              <a:off x="4739829" y="1582292"/>
              <a:ext cx="892968" cy="1369314"/>
            </a:xfrm>
            <a:custGeom>
              <a:avLst/>
              <a:gdLst/>
              <a:ahLst/>
              <a:cxnLst/>
              <a:rect l="l" t="t" r="r" b="b"/>
              <a:pathLst>
                <a:path w="892968" h="1369314" extrusionOk="0">
                  <a:moveTo>
                    <a:pt x="387001" y="1339501"/>
                  </a:moveTo>
                  <a:lnTo>
                    <a:pt x="387001" y="1369314"/>
                  </a:lnTo>
                  <a:lnTo>
                    <a:pt x="684657" y="1369314"/>
                  </a:lnTo>
                  <a:lnTo>
                    <a:pt x="684657" y="1339501"/>
                  </a:lnTo>
                  <a:lnTo>
                    <a:pt x="803720" y="1339501"/>
                  </a:lnTo>
                  <a:lnTo>
                    <a:pt x="803720" y="1309688"/>
                  </a:lnTo>
                  <a:lnTo>
                    <a:pt x="833438" y="1309688"/>
                  </a:lnTo>
                  <a:lnTo>
                    <a:pt x="833438" y="1279970"/>
                  </a:lnTo>
                  <a:lnTo>
                    <a:pt x="863251" y="1279970"/>
                  </a:lnTo>
                  <a:lnTo>
                    <a:pt x="863251" y="1220438"/>
                  </a:lnTo>
                  <a:lnTo>
                    <a:pt x="833438" y="1220438"/>
                  </a:lnTo>
                  <a:lnTo>
                    <a:pt x="833438" y="1190625"/>
                  </a:lnTo>
                  <a:lnTo>
                    <a:pt x="803720" y="1190625"/>
                  </a:lnTo>
                  <a:lnTo>
                    <a:pt x="803720" y="1160907"/>
                  </a:lnTo>
                  <a:lnTo>
                    <a:pt x="773906" y="1160907"/>
                  </a:lnTo>
                  <a:lnTo>
                    <a:pt x="773906" y="1131189"/>
                  </a:lnTo>
                  <a:lnTo>
                    <a:pt x="803720" y="1131189"/>
                  </a:lnTo>
                  <a:lnTo>
                    <a:pt x="803720" y="1101376"/>
                  </a:lnTo>
                  <a:lnTo>
                    <a:pt x="833438" y="1101376"/>
                  </a:lnTo>
                  <a:lnTo>
                    <a:pt x="833438" y="1041845"/>
                  </a:lnTo>
                  <a:lnTo>
                    <a:pt x="863251" y="1041845"/>
                  </a:lnTo>
                  <a:lnTo>
                    <a:pt x="863251" y="952500"/>
                  </a:lnTo>
                  <a:lnTo>
                    <a:pt x="892969" y="952500"/>
                  </a:lnTo>
                  <a:lnTo>
                    <a:pt x="892969" y="774002"/>
                  </a:lnTo>
                  <a:lnTo>
                    <a:pt x="863251" y="774002"/>
                  </a:lnTo>
                  <a:lnTo>
                    <a:pt x="863251" y="684657"/>
                  </a:lnTo>
                  <a:lnTo>
                    <a:pt x="833438" y="684657"/>
                  </a:lnTo>
                  <a:lnTo>
                    <a:pt x="833438" y="625126"/>
                  </a:lnTo>
                  <a:lnTo>
                    <a:pt x="803720" y="625126"/>
                  </a:lnTo>
                  <a:lnTo>
                    <a:pt x="803720" y="595313"/>
                  </a:lnTo>
                  <a:lnTo>
                    <a:pt x="773906" y="595313"/>
                  </a:lnTo>
                  <a:lnTo>
                    <a:pt x="773906" y="565595"/>
                  </a:lnTo>
                  <a:lnTo>
                    <a:pt x="714375" y="565595"/>
                  </a:lnTo>
                  <a:lnTo>
                    <a:pt x="714375" y="535877"/>
                  </a:lnTo>
                  <a:lnTo>
                    <a:pt x="684657" y="535877"/>
                  </a:lnTo>
                  <a:lnTo>
                    <a:pt x="684657" y="506063"/>
                  </a:lnTo>
                  <a:lnTo>
                    <a:pt x="654844" y="506063"/>
                  </a:lnTo>
                  <a:lnTo>
                    <a:pt x="654844" y="476250"/>
                  </a:lnTo>
                  <a:lnTo>
                    <a:pt x="684657" y="476250"/>
                  </a:lnTo>
                  <a:lnTo>
                    <a:pt x="684657" y="446532"/>
                  </a:lnTo>
                  <a:lnTo>
                    <a:pt x="654844" y="446532"/>
                  </a:lnTo>
                  <a:lnTo>
                    <a:pt x="654844" y="416814"/>
                  </a:lnTo>
                  <a:lnTo>
                    <a:pt x="684657" y="416814"/>
                  </a:lnTo>
                  <a:lnTo>
                    <a:pt x="684657" y="357188"/>
                  </a:lnTo>
                  <a:lnTo>
                    <a:pt x="654844" y="357188"/>
                  </a:lnTo>
                  <a:lnTo>
                    <a:pt x="654844" y="327470"/>
                  </a:lnTo>
                  <a:lnTo>
                    <a:pt x="684657" y="327470"/>
                  </a:lnTo>
                  <a:lnTo>
                    <a:pt x="684657" y="267938"/>
                  </a:lnTo>
                  <a:lnTo>
                    <a:pt x="714375" y="267938"/>
                  </a:lnTo>
                  <a:lnTo>
                    <a:pt x="714375" y="178689"/>
                  </a:lnTo>
                  <a:lnTo>
                    <a:pt x="684657" y="178689"/>
                  </a:lnTo>
                  <a:lnTo>
                    <a:pt x="684657" y="59627"/>
                  </a:lnTo>
                  <a:lnTo>
                    <a:pt x="654844" y="59627"/>
                  </a:lnTo>
                  <a:lnTo>
                    <a:pt x="654844" y="29813"/>
                  </a:lnTo>
                  <a:lnTo>
                    <a:pt x="625126" y="29813"/>
                  </a:lnTo>
                  <a:lnTo>
                    <a:pt x="625126" y="0"/>
                  </a:lnTo>
                  <a:lnTo>
                    <a:pt x="535781" y="0"/>
                  </a:lnTo>
                  <a:lnTo>
                    <a:pt x="535781" y="29813"/>
                  </a:lnTo>
                  <a:lnTo>
                    <a:pt x="506063" y="29813"/>
                  </a:lnTo>
                  <a:lnTo>
                    <a:pt x="506063" y="59627"/>
                  </a:lnTo>
                  <a:lnTo>
                    <a:pt x="476250" y="59627"/>
                  </a:lnTo>
                  <a:lnTo>
                    <a:pt x="476250" y="89345"/>
                  </a:lnTo>
                  <a:lnTo>
                    <a:pt x="446532" y="89345"/>
                  </a:lnTo>
                  <a:lnTo>
                    <a:pt x="446532" y="119063"/>
                  </a:lnTo>
                  <a:lnTo>
                    <a:pt x="416719" y="119063"/>
                  </a:lnTo>
                  <a:lnTo>
                    <a:pt x="416719" y="208407"/>
                  </a:lnTo>
                  <a:lnTo>
                    <a:pt x="387001" y="208407"/>
                  </a:lnTo>
                  <a:lnTo>
                    <a:pt x="387001" y="267938"/>
                  </a:lnTo>
                  <a:lnTo>
                    <a:pt x="416719" y="267938"/>
                  </a:lnTo>
                  <a:lnTo>
                    <a:pt x="416719" y="327470"/>
                  </a:lnTo>
                  <a:lnTo>
                    <a:pt x="416719" y="357188"/>
                  </a:lnTo>
                  <a:lnTo>
                    <a:pt x="387001" y="357188"/>
                  </a:lnTo>
                  <a:lnTo>
                    <a:pt x="387001" y="416814"/>
                  </a:lnTo>
                  <a:lnTo>
                    <a:pt x="416719" y="416814"/>
                  </a:lnTo>
                  <a:lnTo>
                    <a:pt x="416719" y="446532"/>
                  </a:lnTo>
                  <a:lnTo>
                    <a:pt x="387001" y="446532"/>
                  </a:lnTo>
                  <a:lnTo>
                    <a:pt x="387001" y="476250"/>
                  </a:lnTo>
                  <a:lnTo>
                    <a:pt x="416719" y="476250"/>
                  </a:lnTo>
                  <a:lnTo>
                    <a:pt x="416719" y="506063"/>
                  </a:lnTo>
                  <a:lnTo>
                    <a:pt x="387001" y="506063"/>
                  </a:lnTo>
                  <a:lnTo>
                    <a:pt x="387001" y="535877"/>
                  </a:lnTo>
                  <a:lnTo>
                    <a:pt x="357188" y="535877"/>
                  </a:lnTo>
                  <a:lnTo>
                    <a:pt x="357188" y="565595"/>
                  </a:lnTo>
                  <a:lnTo>
                    <a:pt x="297656" y="565595"/>
                  </a:lnTo>
                  <a:lnTo>
                    <a:pt x="297656" y="595313"/>
                  </a:lnTo>
                  <a:lnTo>
                    <a:pt x="267938" y="595313"/>
                  </a:lnTo>
                  <a:lnTo>
                    <a:pt x="267938" y="625126"/>
                  </a:lnTo>
                  <a:lnTo>
                    <a:pt x="238125" y="625126"/>
                  </a:lnTo>
                  <a:lnTo>
                    <a:pt x="238125" y="684657"/>
                  </a:lnTo>
                  <a:lnTo>
                    <a:pt x="208407" y="684657"/>
                  </a:lnTo>
                  <a:lnTo>
                    <a:pt x="208407" y="774002"/>
                  </a:lnTo>
                  <a:lnTo>
                    <a:pt x="178594" y="774002"/>
                  </a:lnTo>
                  <a:lnTo>
                    <a:pt x="178594" y="952500"/>
                  </a:lnTo>
                  <a:lnTo>
                    <a:pt x="89345" y="952500"/>
                  </a:lnTo>
                  <a:lnTo>
                    <a:pt x="89345" y="982313"/>
                  </a:lnTo>
                  <a:lnTo>
                    <a:pt x="59531" y="982313"/>
                  </a:lnTo>
                  <a:lnTo>
                    <a:pt x="59531" y="1012127"/>
                  </a:lnTo>
                  <a:lnTo>
                    <a:pt x="29813" y="1012127"/>
                  </a:lnTo>
                  <a:lnTo>
                    <a:pt x="29813" y="1071563"/>
                  </a:lnTo>
                  <a:lnTo>
                    <a:pt x="0" y="1071563"/>
                  </a:lnTo>
                  <a:lnTo>
                    <a:pt x="0" y="1279970"/>
                  </a:lnTo>
                  <a:lnTo>
                    <a:pt x="29813" y="1279970"/>
                  </a:lnTo>
                  <a:lnTo>
                    <a:pt x="29813" y="1309688"/>
                  </a:lnTo>
                  <a:lnTo>
                    <a:pt x="267938" y="1309688"/>
                  </a:lnTo>
                  <a:lnTo>
                    <a:pt x="267938" y="1339501"/>
                  </a:lnTo>
                  <a:lnTo>
                    <a:pt x="387001" y="1339501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9"/>
            <p:cNvSpPr/>
            <p:nvPr/>
          </p:nvSpPr>
          <p:spPr>
            <a:xfrm>
              <a:off x="5097017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29"/>
            <p:cNvSpPr/>
            <p:nvPr/>
          </p:nvSpPr>
          <p:spPr>
            <a:xfrm>
              <a:off x="494823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9"/>
            <p:cNvSpPr/>
            <p:nvPr/>
          </p:nvSpPr>
          <p:spPr>
            <a:xfrm>
              <a:off x="5394673" y="2296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9"/>
            <p:cNvSpPr/>
            <p:nvPr/>
          </p:nvSpPr>
          <p:spPr>
            <a:xfrm>
              <a:off x="5394673" y="232648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9"/>
            <p:cNvSpPr/>
            <p:nvPr/>
          </p:nvSpPr>
          <p:spPr>
            <a:xfrm>
              <a:off x="5394673" y="2356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29"/>
            <p:cNvSpPr/>
            <p:nvPr/>
          </p:nvSpPr>
          <p:spPr>
            <a:xfrm>
              <a:off x="5394673" y="226695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29"/>
            <p:cNvSpPr/>
            <p:nvPr/>
          </p:nvSpPr>
          <p:spPr>
            <a:xfrm>
              <a:off x="5037486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9"/>
            <p:cNvSpPr/>
            <p:nvPr/>
          </p:nvSpPr>
          <p:spPr>
            <a:xfrm>
              <a:off x="4977955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29"/>
            <p:cNvSpPr/>
            <p:nvPr/>
          </p:nvSpPr>
          <p:spPr>
            <a:xfrm>
              <a:off x="5007768" y="2683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29"/>
            <p:cNvSpPr/>
            <p:nvPr/>
          </p:nvSpPr>
          <p:spPr>
            <a:xfrm>
              <a:off x="4918423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29"/>
            <p:cNvSpPr/>
            <p:nvPr/>
          </p:nvSpPr>
          <p:spPr>
            <a:xfrm>
              <a:off x="5186362" y="2088356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29"/>
            <p:cNvSpPr/>
            <p:nvPr/>
          </p:nvSpPr>
          <p:spPr>
            <a:xfrm>
              <a:off x="5186362" y="2772918"/>
              <a:ext cx="178593" cy="29718"/>
            </a:xfrm>
            <a:custGeom>
              <a:avLst/>
              <a:gdLst/>
              <a:ahLst/>
              <a:cxnLst/>
              <a:rect l="l" t="t" r="r" b="b"/>
              <a:pathLst>
                <a:path w="178593" h="29718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29"/>
            <p:cNvSpPr/>
            <p:nvPr/>
          </p:nvSpPr>
          <p:spPr>
            <a:xfrm>
              <a:off x="5335142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29"/>
            <p:cNvSpPr/>
            <p:nvPr/>
          </p:nvSpPr>
          <p:spPr>
            <a:xfrm>
              <a:off x="5126830" y="268366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9"/>
            <p:cNvSpPr/>
            <p:nvPr/>
          </p:nvSpPr>
          <p:spPr>
            <a:xfrm>
              <a:off x="5216080" y="271348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29"/>
            <p:cNvSpPr/>
            <p:nvPr/>
          </p:nvSpPr>
          <p:spPr>
            <a:xfrm>
              <a:off x="5216080" y="2147887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29"/>
            <p:cNvSpPr/>
            <p:nvPr/>
          </p:nvSpPr>
          <p:spPr>
            <a:xfrm>
              <a:off x="5335142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29"/>
            <p:cNvSpPr/>
            <p:nvPr/>
          </p:nvSpPr>
          <p:spPr>
            <a:xfrm>
              <a:off x="5126830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29"/>
            <p:cNvSpPr/>
            <p:nvPr/>
          </p:nvSpPr>
          <p:spPr>
            <a:xfrm>
              <a:off x="5097017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29"/>
            <p:cNvSpPr/>
            <p:nvPr/>
          </p:nvSpPr>
          <p:spPr>
            <a:xfrm>
              <a:off x="494823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29"/>
            <p:cNvSpPr/>
            <p:nvPr/>
          </p:nvSpPr>
          <p:spPr>
            <a:xfrm>
              <a:off x="5037486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977955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5007768" y="217760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364955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57326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454205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543549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513736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603080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24487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57326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5454205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5543549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5513736" y="21776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5126830" y="2921793"/>
              <a:ext cx="297656" cy="29718"/>
            </a:xfrm>
            <a:custGeom>
              <a:avLst/>
              <a:gdLst/>
              <a:ahLst/>
              <a:cxnLst/>
              <a:rect l="l" t="t" r="r" b="b"/>
              <a:pathLst>
                <a:path w="297656" h="29718" extrusionOk="0">
                  <a:moveTo>
                    <a:pt x="0" y="0"/>
                  </a:moveTo>
                  <a:lnTo>
                    <a:pt x="297656" y="0"/>
                  </a:lnTo>
                  <a:lnTo>
                    <a:pt x="297656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5424487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5007768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5543549" y="286226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94823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5007768" y="280273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5513736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5037486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5394673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56548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57326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497795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543549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007768" y="27432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007768" y="2743200"/>
              <a:ext cx="535781" cy="119062"/>
            </a:xfrm>
            <a:custGeom>
              <a:avLst/>
              <a:gdLst/>
              <a:ahLst/>
              <a:cxnLst/>
              <a:rect l="l" t="t" r="r" b="b"/>
              <a:pathLst>
                <a:path w="535781" h="119062" extrusionOk="0">
                  <a:moveTo>
                    <a:pt x="535781" y="29718"/>
                  </a:moveTo>
                  <a:lnTo>
                    <a:pt x="535781" y="59531"/>
                  </a:lnTo>
                  <a:lnTo>
                    <a:pt x="505968" y="59531"/>
                  </a:lnTo>
                  <a:lnTo>
                    <a:pt x="505968" y="89345"/>
                  </a:lnTo>
                  <a:lnTo>
                    <a:pt x="386906" y="89345"/>
                  </a:lnTo>
                  <a:lnTo>
                    <a:pt x="386906" y="119063"/>
                  </a:lnTo>
                  <a:lnTo>
                    <a:pt x="148780" y="119063"/>
                  </a:lnTo>
                  <a:lnTo>
                    <a:pt x="148780" y="89345"/>
                  </a:lnTo>
                  <a:lnTo>
                    <a:pt x="29718" y="89345"/>
                  </a:lnTo>
                  <a:lnTo>
                    <a:pt x="29718" y="59531"/>
                  </a:lnTo>
                  <a:lnTo>
                    <a:pt x="0" y="59531"/>
                  </a:lnTo>
                  <a:lnTo>
                    <a:pt x="0" y="29718"/>
                  </a:lnTo>
                  <a:lnTo>
                    <a:pt x="29718" y="29718"/>
                  </a:lnTo>
                  <a:lnTo>
                    <a:pt x="29718" y="0"/>
                  </a:lnTo>
                  <a:lnTo>
                    <a:pt x="89249" y="0"/>
                  </a:lnTo>
                  <a:lnTo>
                    <a:pt x="89249" y="29718"/>
                  </a:lnTo>
                  <a:lnTo>
                    <a:pt x="178594" y="29718"/>
                  </a:lnTo>
                  <a:lnTo>
                    <a:pt x="178594" y="59531"/>
                  </a:lnTo>
                  <a:lnTo>
                    <a:pt x="357188" y="59531"/>
                  </a:lnTo>
                  <a:lnTo>
                    <a:pt x="357188" y="29718"/>
                  </a:lnTo>
                  <a:lnTo>
                    <a:pt x="446437" y="29718"/>
                  </a:lnTo>
                  <a:lnTo>
                    <a:pt x="446437" y="0"/>
                  </a:lnTo>
                  <a:lnTo>
                    <a:pt x="505968" y="0"/>
                  </a:lnTo>
                  <a:lnTo>
                    <a:pt x="505968" y="29718"/>
                  </a:lnTo>
                  <a:lnTo>
                    <a:pt x="535781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13736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394673" y="265385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424487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067299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067299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484018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484018" y="223723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037486" y="2237232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037486" y="2594419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5007768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5335142" y="244554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5364955" y="250507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484018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5335142" y="241573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364955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424487" y="241573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5424487" y="253479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5067299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275611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126830" y="2386012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5543549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977955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5364955" y="2445543"/>
              <a:ext cx="178593" cy="89249"/>
            </a:xfrm>
            <a:custGeom>
              <a:avLst/>
              <a:gdLst/>
              <a:ahLst/>
              <a:cxnLst/>
              <a:rect l="l" t="t" r="r" b="b"/>
              <a:pathLst>
                <a:path w="178593" h="89249" extrusionOk="0">
                  <a:moveTo>
                    <a:pt x="178594" y="0"/>
                  </a:moveTo>
                  <a:lnTo>
                    <a:pt x="178594" y="59531"/>
                  </a:lnTo>
                  <a:lnTo>
                    <a:pt x="119063" y="59531"/>
                  </a:lnTo>
                  <a:lnTo>
                    <a:pt x="119063" y="89249"/>
                  </a:lnTo>
                  <a:lnTo>
                    <a:pt x="59531" y="89249"/>
                  </a:lnTo>
                  <a:lnTo>
                    <a:pt x="59531" y="59531"/>
                  </a:lnTo>
                  <a:lnTo>
                    <a:pt x="0" y="59531"/>
                  </a:lnTo>
                  <a:lnTo>
                    <a:pt x="0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785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5513736" y="2505075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513736" y="2296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007958" y="2177700"/>
              <a:ext cx="535686" cy="267843"/>
            </a:xfrm>
            <a:custGeom>
              <a:avLst/>
              <a:gdLst/>
              <a:ahLst/>
              <a:cxnLst/>
              <a:rect l="l" t="t" r="r" b="b"/>
              <a:pathLst>
                <a:path w="535686" h="267843" extrusionOk="0">
                  <a:moveTo>
                    <a:pt x="505778" y="208312"/>
                  </a:moveTo>
                  <a:lnTo>
                    <a:pt x="505778" y="118967"/>
                  </a:lnTo>
                  <a:lnTo>
                    <a:pt x="476060" y="118967"/>
                  </a:lnTo>
                  <a:lnTo>
                    <a:pt x="476060" y="59436"/>
                  </a:lnTo>
                  <a:lnTo>
                    <a:pt x="416528" y="59436"/>
                  </a:lnTo>
                  <a:lnTo>
                    <a:pt x="416528" y="29718"/>
                  </a:lnTo>
                  <a:lnTo>
                    <a:pt x="327279" y="29718"/>
                  </a:lnTo>
                  <a:lnTo>
                    <a:pt x="327279" y="0"/>
                  </a:lnTo>
                  <a:lnTo>
                    <a:pt x="208217" y="0"/>
                  </a:lnTo>
                  <a:lnTo>
                    <a:pt x="208217" y="29718"/>
                  </a:lnTo>
                  <a:lnTo>
                    <a:pt x="118967" y="29718"/>
                  </a:lnTo>
                  <a:lnTo>
                    <a:pt x="118967" y="59436"/>
                  </a:lnTo>
                  <a:lnTo>
                    <a:pt x="59436" y="59436"/>
                  </a:lnTo>
                  <a:lnTo>
                    <a:pt x="59436" y="118967"/>
                  </a:lnTo>
                  <a:lnTo>
                    <a:pt x="29718" y="118967"/>
                  </a:lnTo>
                  <a:lnTo>
                    <a:pt x="29718" y="208312"/>
                  </a:lnTo>
                  <a:lnTo>
                    <a:pt x="0" y="208312"/>
                  </a:lnTo>
                  <a:lnTo>
                    <a:pt x="0" y="267843"/>
                  </a:lnTo>
                  <a:lnTo>
                    <a:pt x="59531" y="267843"/>
                  </a:lnTo>
                  <a:lnTo>
                    <a:pt x="59531" y="238125"/>
                  </a:lnTo>
                  <a:lnTo>
                    <a:pt x="119063" y="238125"/>
                  </a:lnTo>
                  <a:lnTo>
                    <a:pt x="119063" y="208407"/>
                  </a:lnTo>
                  <a:lnTo>
                    <a:pt x="267843" y="208407"/>
                  </a:lnTo>
                  <a:lnTo>
                    <a:pt x="267843" y="238125"/>
                  </a:lnTo>
                  <a:lnTo>
                    <a:pt x="357092" y="238125"/>
                  </a:lnTo>
                  <a:lnTo>
                    <a:pt x="357092" y="267843"/>
                  </a:lnTo>
                  <a:lnTo>
                    <a:pt x="416624" y="267843"/>
                  </a:lnTo>
                  <a:lnTo>
                    <a:pt x="416624" y="238125"/>
                  </a:lnTo>
                  <a:lnTo>
                    <a:pt x="535686" y="238125"/>
                  </a:lnTo>
                  <a:lnTo>
                    <a:pt x="535686" y="208407"/>
                  </a:lnTo>
                  <a:lnTo>
                    <a:pt x="505968" y="208407"/>
                  </a:lnTo>
                  <a:close/>
                  <a:moveTo>
                    <a:pt x="446246" y="208312"/>
                  </a:moveTo>
                  <a:lnTo>
                    <a:pt x="386715" y="208312"/>
                  </a:lnTo>
                  <a:lnTo>
                    <a:pt x="386715" y="89249"/>
                  </a:lnTo>
                  <a:lnTo>
                    <a:pt x="446246" y="89249"/>
                  </a:lnTo>
                  <a:lnTo>
                    <a:pt x="446246" y="2083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007768" y="2296668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007768" y="250507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36495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5394673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5335142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364955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364955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27561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245893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126830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156548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097017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007863" y="2415825"/>
              <a:ext cx="505777" cy="297465"/>
            </a:xfrm>
            <a:custGeom>
              <a:avLst/>
              <a:gdLst/>
              <a:ahLst/>
              <a:cxnLst/>
              <a:rect l="l" t="t" r="r" b="b"/>
              <a:pathLst>
                <a:path w="505777" h="297465" extrusionOk="0">
                  <a:moveTo>
                    <a:pt x="476155" y="118967"/>
                  </a:moveTo>
                  <a:lnTo>
                    <a:pt x="476155" y="148685"/>
                  </a:lnTo>
                  <a:lnTo>
                    <a:pt x="416624" y="148685"/>
                  </a:lnTo>
                  <a:lnTo>
                    <a:pt x="416624" y="118967"/>
                  </a:lnTo>
                  <a:lnTo>
                    <a:pt x="357092" y="118967"/>
                  </a:lnTo>
                  <a:lnTo>
                    <a:pt x="357092" y="89249"/>
                  </a:lnTo>
                  <a:lnTo>
                    <a:pt x="327374" y="89249"/>
                  </a:lnTo>
                  <a:lnTo>
                    <a:pt x="327374" y="29718"/>
                  </a:lnTo>
                  <a:lnTo>
                    <a:pt x="267843" y="29718"/>
                  </a:lnTo>
                  <a:lnTo>
                    <a:pt x="267843" y="0"/>
                  </a:lnTo>
                  <a:lnTo>
                    <a:pt x="119062" y="0"/>
                  </a:lnTo>
                  <a:lnTo>
                    <a:pt x="119062" y="29718"/>
                  </a:lnTo>
                  <a:lnTo>
                    <a:pt x="59531" y="29718"/>
                  </a:lnTo>
                  <a:lnTo>
                    <a:pt x="59531" y="59436"/>
                  </a:lnTo>
                  <a:lnTo>
                    <a:pt x="0" y="59436"/>
                  </a:lnTo>
                  <a:lnTo>
                    <a:pt x="0" y="89154"/>
                  </a:lnTo>
                  <a:lnTo>
                    <a:pt x="29718" y="89154"/>
                  </a:lnTo>
                  <a:lnTo>
                    <a:pt x="29718" y="178499"/>
                  </a:lnTo>
                  <a:lnTo>
                    <a:pt x="59436" y="178499"/>
                  </a:lnTo>
                  <a:lnTo>
                    <a:pt x="59436" y="238030"/>
                  </a:lnTo>
                  <a:lnTo>
                    <a:pt x="118967" y="238030"/>
                  </a:lnTo>
                  <a:lnTo>
                    <a:pt x="118967" y="208312"/>
                  </a:lnTo>
                  <a:lnTo>
                    <a:pt x="89249" y="208312"/>
                  </a:lnTo>
                  <a:lnTo>
                    <a:pt x="89249" y="178594"/>
                  </a:lnTo>
                  <a:lnTo>
                    <a:pt x="118967" y="178594"/>
                  </a:lnTo>
                  <a:lnTo>
                    <a:pt x="118967" y="148876"/>
                  </a:lnTo>
                  <a:lnTo>
                    <a:pt x="148685" y="148876"/>
                  </a:lnTo>
                  <a:lnTo>
                    <a:pt x="148685" y="178594"/>
                  </a:lnTo>
                  <a:lnTo>
                    <a:pt x="178403" y="178594"/>
                  </a:lnTo>
                  <a:lnTo>
                    <a:pt x="178403" y="208312"/>
                  </a:lnTo>
                  <a:lnTo>
                    <a:pt x="148685" y="208312"/>
                  </a:lnTo>
                  <a:lnTo>
                    <a:pt x="148685" y="238030"/>
                  </a:lnTo>
                  <a:lnTo>
                    <a:pt x="118967" y="238030"/>
                  </a:lnTo>
                  <a:lnTo>
                    <a:pt x="118967" y="267748"/>
                  </a:lnTo>
                  <a:lnTo>
                    <a:pt x="208216" y="267748"/>
                  </a:lnTo>
                  <a:lnTo>
                    <a:pt x="208216" y="297466"/>
                  </a:lnTo>
                  <a:lnTo>
                    <a:pt x="327279" y="297466"/>
                  </a:lnTo>
                  <a:lnTo>
                    <a:pt x="327279" y="267748"/>
                  </a:lnTo>
                  <a:lnTo>
                    <a:pt x="386810" y="267748"/>
                  </a:lnTo>
                  <a:lnTo>
                    <a:pt x="386810" y="238030"/>
                  </a:lnTo>
                  <a:lnTo>
                    <a:pt x="357092" y="238030"/>
                  </a:lnTo>
                  <a:lnTo>
                    <a:pt x="357092" y="208312"/>
                  </a:lnTo>
                  <a:lnTo>
                    <a:pt x="327374" y="208312"/>
                  </a:lnTo>
                  <a:lnTo>
                    <a:pt x="327374" y="178594"/>
                  </a:lnTo>
                  <a:lnTo>
                    <a:pt x="357092" y="178594"/>
                  </a:lnTo>
                  <a:lnTo>
                    <a:pt x="357092" y="148876"/>
                  </a:lnTo>
                  <a:lnTo>
                    <a:pt x="386810" y="148876"/>
                  </a:lnTo>
                  <a:lnTo>
                    <a:pt x="386810" y="178594"/>
                  </a:lnTo>
                  <a:lnTo>
                    <a:pt x="416528" y="178594"/>
                  </a:lnTo>
                  <a:lnTo>
                    <a:pt x="416528" y="208312"/>
                  </a:lnTo>
                  <a:lnTo>
                    <a:pt x="386810" y="208312"/>
                  </a:lnTo>
                  <a:lnTo>
                    <a:pt x="386810" y="238030"/>
                  </a:lnTo>
                  <a:lnTo>
                    <a:pt x="476059" y="238030"/>
                  </a:lnTo>
                  <a:lnTo>
                    <a:pt x="476059" y="178499"/>
                  </a:lnTo>
                  <a:lnTo>
                    <a:pt x="505778" y="178499"/>
                  </a:lnTo>
                  <a:lnTo>
                    <a:pt x="505778" y="118967"/>
                  </a:lnTo>
                  <a:lnTo>
                    <a:pt x="476059" y="118967"/>
                  </a:lnTo>
                  <a:close/>
                  <a:moveTo>
                    <a:pt x="267843" y="238030"/>
                  </a:moveTo>
                  <a:lnTo>
                    <a:pt x="238125" y="238030"/>
                  </a:lnTo>
                  <a:lnTo>
                    <a:pt x="238125" y="208312"/>
                  </a:lnTo>
                  <a:lnTo>
                    <a:pt x="267843" y="208312"/>
                  </a:lnTo>
                  <a:lnTo>
                    <a:pt x="267843" y="238030"/>
                  </a:lnTo>
                  <a:close/>
                  <a:moveTo>
                    <a:pt x="297561" y="178499"/>
                  </a:moveTo>
                  <a:lnTo>
                    <a:pt x="267843" y="178499"/>
                  </a:lnTo>
                  <a:lnTo>
                    <a:pt x="267843" y="148781"/>
                  </a:lnTo>
                  <a:lnTo>
                    <a:pt x="297561" y="148781"/>
                  </a:lnTo>
                  <a:lnTo>
                    <a:pt x="297561" y="1784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126830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126830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186362" y="2028825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186362" y="1969293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86362" y="1880044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394673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364955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26830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364955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64955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156548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156548" y="2058543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156548" y="1999107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364955" y="1999107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364955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156548" y="1909762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394673" y="1939480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56548" y="1909762"/>
              <a:ext cx="238125" cy="89344"/>
            </a:xfrm>
            <a:custGeom>
              <a:avLst/>
              <a:gdLst/>
              <a:ahLst/>
              <a:cxnLst/>
              <a:rect l="l" t="t" r="r" b="b"/>
              <a:pathLst>
                <a:path w="238125" h="89344" extrusionOk="0">
                  <a:moveTo>
                    <a:pt x="238125" y="29718"/>
                  </a:moveTo>
                  <a:lnTo>
                    <a:pt x="238125" y="89345"/>
                  </a:lnTo>
                  <a:lnTo>
                    <a:pt x="208407" y="89345"/>
                  </a:lnTo>
                  <a:lnTo>
                    <a:pt x="208407" y="59531"/>
                  </a:lnTo>
                  <a:lnTo>
                    <a:pt x="29813" y="59531"/>
                  </a:lnTo>
                  <a:lnTo>
                    <a:pt x="29813" y="89345"/>
                  </a:lnTo>
                  <a:lnTo>
                    <a:pt x="0" y="89345"/>
                  </a:lnTo>
                  <a:lnTo>
                    <a:pt x="0" y="29718"/>
                  </a:lnTo>
                  <a:lnTo>
                    <a:pt x="29813" y="29718"/>
                  </a:lnTo>
                  <a:lnTo>
                    <a:pt x="29813" y="0"/>
                  </a:lnTo>
                  <a:lnTo>
                    <a:pt x="208407" y="0"/>
                  </a:lnTo>
                  <a:lnTo>
                    <a:pt x="208407" y="29718"/>
                  </a:lnTo>
                  <a:lnTo>
                    <a:pt x="238125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26830" y="193948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156548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126830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364955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394673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5156548" y="1850231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394673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5126830" y="179070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424487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156548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394673" y="1641919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186362" y="16716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216080" y="164191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16080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245893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5305424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5156548" y="1701355"/>
              <a:ext cx="148875" cy="178689"/>
            </a:xfrm>
            <a:custGeom>
              <a:avLst/>
              <a:gdLst/>
              <a:ahLst/>
              <a:cxnLst/>
              <a:rect l="l" t="t" r="r" b="b"/>
              <a:pathLst>
                <a:path w="148875" h="178689" extrusionOk="0">
                  <a:moveTo>
                    <a:pt x="148876" y="148876"/>
                  </a:moveTo>
                  <a:lnTo>
                    <a:pt x="148876" y="178689"/>
                  </a:lnTo>
                  <a:lnTo>
                    <a:pt x="29813" y="178689"/>
                  </a:lnTo>
                  <a:lnTo>
                    <a:pt x="29813" y="148876"/>
                  </a:lnTo>
                  <a:lnTo>
                    <a:pt x="0" y="148876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0"/>
                  </a:lnTo>
                  <a:lnTo>
                    <a:pt x="59531" y="0"/>
                  </a:lnTo>
                  <a:lnTo>
                    <a:pt x="59531" y="89345"/>
                  </a:lnTo>
                  <a:lnTo>
                    <a:pt x="89345" y="89345"/>
                  </a:lnTo>
                  <a:lnTo>
                    <a:pt x="89345" y="119063"/>
                  </a:lnTo>
                  <a:lnTo>
                    <a:pt x="119063" y="119063"/>
                  </a:lnTo>
                  <a:lnTo>
                    <a:pt x="119063" y="148876"/>
                  </a:lnTo>
                  <a:lnTo>
                    <a:pt x="148876" y="148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5275611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5364955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5245893" y="16121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5305424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5275611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5335142" y="170135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5275611" y="1701355"/>
              <a:ext cx="148875" cy="208407"/>
            </a:xfrm>
            <a:custGeom>
              <a:avLst/>
              <a:gdLst/>
              <a:ahLst/>
              <a:cxnLst/>
              <a:rect l="l" t="t" r="r" b="b"/>
              <a:pathLst>
                <a:path w="148875" h="208407" extrusionOk="0">
                  <a:moveTo>
                    <a:pt x="148876" y="59626"/>
                  </a:moveTo>
                  <a:lnTo>
                    <a:pt x="148876" y="148876"/>
                  </a:lnTo>
                  <a:lnTo>
                    <a:pt x="119063" y="148876"/>
                  </a:lnTo>
                  <a:lnTo>
                    <a:pt x="119063" y="208407"/>
                  </a:lnTo>
                  <a:lnTo>
                    <a:pt x="89345" y="208407"/>
                  </a:lnTo>
                  <a:lnTo>
                    <a:pt x="89345" y="178689"/>
                  </a:lnTo>
                  <a:lnTo>
                    <a:pt x="59531" y="178689"/>
                  </a:lnTo>
                  <a:lnTo>
                    <a:pt x="59531" y="148876"/>
                  </a:lnTo>
                  <a:lnTo>
                    <a:pt x="29813" y="148876"/>
                  </a:lnTo>
                  <a:lnTo>
                    <a:pt x="29813" y="119063"/>
                  </a:lnTo>
                  <a:lnTo>
                    <a:pt x="0" y="119063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89345" y="29813"/>
                  </a:lnTo>
                  <a:lnTo>
                    <a:pt x="89345" y="0"/>
                  </a:lnTo>
                  <a:lnTo>
                    <a:pt x="119063" y="0"/>
                  </a:lnTo>
                  <a:lnTo>
                    <a:pt x="119063" y="59626"/>
                  </a:lnTo>
                  <a:lnTo>
                    <a:pt x="148876" y="596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5364955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5216079" y="1612106"/>
              <a:ext cx="178593" cy="178593"/>
            </a:xfrm>
            <a:custGeom>
              <a:avLst/>
              <a:gdLst/>
              <a:ahLst/>
              <a:cxnLst/>
              <a:rect l="l" t="t" r="r" b="b"/>
              <a:pathLst>
                <a:path w="178593" h="178593" extrusionOk="0">
                  <a:moveTo>
                    <a:pt x="178594" y="29813"/>
                  </a:moveTo>
                  <a:lnTo>
                    <a:pt x="178594" y="59531"/>
                  </a:lnTo>
                  <a:lnTo>
                    <a:pt x="148876" y="59531"/>
                  </a:lnTo>
                  <a:lnTo>
                    <a:pt x="148876" y="89249"/>
                  </a:lnTo>
                  <a:lnTo>
                    <a:pt x="119063" y="89249"/>
                  </a:lnTo>
                  <a:lnTo>
                    <a:pt x="119063" y="119063"/>
                  </a:lnTo>
                  <a:lnTo>
                    <a:pt x="89345" y="119063"/>
                  </a:lnTo>
                  <a:lnTo>
                    <a:pt x="89345" y="148876"/>
                  </a:lnTo>
                  <a:lnTo>
                    <a:pt x="59531" y="148876"/>
                  </a:lnTo>
                  <a:lnTo>
                    <a:pt x="59531" y="178594"/>
                  </a:lnTo>
                  <a:lnTo>
                    <a:pt x="29813" y="178594"/>
                  </a:lnTo>
                  <a:lnTo>
                    <a:pt x="29813" y="89249"/>
                  </a:lnTo>
                  <a:lnTo>
                    <a:pt x="0" y="89249"/>
                  </a:lnTo>
                  <a:lnTo>
                    <a:pt x="0" y="59531"/>
                  </a:lnTo>
                  <a:lnTo>
                    <a:pt x="29813" y="59531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48876" y="0"/>
                  </a:lnTo>
                  <a:lnTo>
                    <a:pt x="148876" y="29813"/>
                  </a:lnTo>
                  <a:lnTo>
                    <a:pt x="178594" y="298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5275611" y="15822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769643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739830" y="2653855"/>
              <a:ext cx="29718" cy="208406"/>
            </a:xfrm>
            <a:custGeom>
              <a:avLst/>
              <a:gdLst/>
              <a:ahLst/>
              <a:cxnLst/>
              <a:rect l="l" t="t" r="r" b="b"/>
              <a:pathLst>
                <a:path w="29718" h="20840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08407"/>
                  </a:lnTo>
                  <a:lnTo>
                    <a:pt x="0" y="208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977955" y="2802731"/>
              <a:ext cx="595312" cy="119062"/>
            </a:xfrm>
            <a:custGeom>
              <a:avLst/>
              <a:gdLst/>
              <a:ahLst/>
              <a:cxnLst/>
              <a:rect l="l" t="t" r="r" b="b"/>
              <a:pathLst>
                <a:path w="595312" h="119062" extrusionOk="0">
                  <a:moveTo>
                    <a:pt x="595313" y="0"/>
                  </a:moveTo>
                  <a:lnTo>
                    <a:pt x="595313" y="59531"/>
                  </a:lnTo>
                  <a:lnTo>
                    <a:pt x="565595" y="59531"/>
                  </a:lnTo>
                  <a:lnTo>
                    <a:pt x="565595" y="89249"/>
                  </a:lnTo>
                  <a:lnTo>
                    <a:pt x="446532" y="89249"/>
                  </a:lnTo>
                  <a:lnTo>
                    <a:pt x="446532" y="119063"/>
                  </a:lnTo>
                  <a:lnTo>
                    <a:pt x="148876" y="119063"/>
                  </a:lnTo>
                  <a:lnTo>
                    <a:pt x="148876" y="89249"/>
                  </a:lnTo>
                  <a:lnTo>
                    <a:pt x="29813" y="89249"/>
                  </a:lnTo>
                  <a:lnTo>
                    <a:pt x="29813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59531"/>
                  </a:lnTo>
                  <a:lnTo>
                    <a:pt x="178594" y="59531"/>
                  </a:lnTo>
                  <a:lnTo>
                    <a:pt x="178594" y="89249"/>
                  </a:lnTo>
                  <a:lnTo>
                    <a:pt x="416719" y="89249"/>
                  </a:lnTo>
                  <a:lnTo>
                    <a:pt x="416719" y="59531"/>
                  </a:lnTo>
                  <a:lnTo>
                    <a:pt x="535781" y="59531"/>
                  </a:lnTo>
                  <a:lnTo>
                    <a:pt x="535781" y="29813"/>
                  </a:lnTo>
                  <a:lnTo>
                    <a:pt x="565595" y="29813"/>
                  </a:lnTo>
                  <a:lnTo>
                    <a:pt x="565595" y="0"/>
                  </a:lnTo>
                  <a:lnTo>
                    <a:pt x="595313" y="0"/>
                  </a:lnTo>
                  <a:close/>
                </a:path>
              </a:pathLst>
            </a:custGeom>
            <a:solidFill>
              <a:srgbClr val="FFD7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769643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79936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829174" y="25347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858892" y="2594419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799361" y="2802731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1" y="0"/>
                  </a:lnTo>
                  <a:lnTo>
                    <a:pt x="14878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829174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69643" y="2534793"/>
              <a:ext cx="178593" cy="327469"/>
            </a:xfrm>
            <a:custGeom>
              <a:avLst/>
              <a:gdLst/>
              <a:ahLst/>
              <a:cxnLst/>
              <a:rect l="l" t="t" r="r" b="b"/>
              <a:pathLst>
                <a:path w="178593" h="327469" extrusionOk="0">
                  <a:moveTo>
                    <a:pt x="29718" y="297752"/>
                  </a:moveTo>
                  <a:lnTo>
                    <a:pt x="178594" y="297752"/>
                  </a:lnTo>
                  <a:lnTo>
                    <a:pt x="178594" y="327469"/>
                  </a:lnTo>
                  <a:lnTo>
                    <a:pt x="0" y="327469"/>
                  </a:lnTo>
                  <a:lnTo>
                    <a:pt x="0" y="119063"/>
                  </a:lnTo>
                  <a:lnTo>
                    <a:pt x="29718" y="119063"/>
                  </a:lnTo>
                  <a:lnTo>
                    <a:pt x="29718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148781" y="29813"/>
                  </a:lnTo>
                  <a:lnTo>
                    <a:pt x="148781" y="0"/>
                  </a:lnTo>
                  <a:lnTo>
                    <a:pt x="178594" y="0"/>
                  </a:lnTo>
                  <a:lnTo>
                    <a:pt x="178594" y="59626"/>
                  </a:lnTo>
                  <a:lnTo>
                    <a:pt x="89249" y="59626"/>
                  </a:lnTo>
                  <a:lnTo>
                    <a:pt x="89249" y="89344"/>
                  </a:lnTo>
                  <a:lnTo>
                    <a:pt x="59531" y="89344"/>
                  </a:lnTo>
                  <a:lnTo>
                    <a:pt x="59531" y="148876"/>
                  </a:lnTo>
                  <a:lnTo>
                    <a:pt x="29718" y="148876"/>
                  </a:lnTo>
                  <a:lnTo>
                    <a:pt x="29718" y="2977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799361" y="2683668"/>
              <a:ext cx="29717" cy="119062"/>
            </a:xfrm>
            <a:custGeom>
              <a:avLst/>
              <a:gdLst/>
              <a:ahLst/>
              <a:cxnLst/>
              <a:rect l="l" t="t" r="r" b="b"/>
              <a:pathLst>
                <a:path w="29717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5007768" y="27134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977955" y="2683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4829174" y="2624137"/>
              <a:ext cx="148780" cy="178593"/>
            </a:xfrm>
            <a:custGeom>
              <a:avLst/>
              <a:gdLst/>
              <a:ahLst/>
              <a:cxnLst/>
              <a:rect l="l" t="t" r="r" b="b"/>
              <a:pathLst>
                <a:path w="148780" h="178593" extrusionOk="0">
                  <a:moveTo>
                    <a:pt x="148781" y="59531"/>
                  </a:moveTo>
                  <a:lnTo>
                    <a:pt x="148781" y="178594"/>
                  </a:lnTo>
                  <a:lnTo>
                    <a:pt x="0" y="178594"/>
                  </a:lnTo>
                  <a:lnTo>
                    <a:pt x="0" y="59531"/>
                  </a:lnTo>
                  <a:lnTo>
                    <a:pt x="29718" y="59531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59531"/>
                  </a:lnTo>
                  <a:lnTo>
                    <a:pt x="148781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4948237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037486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097017" y="2683668"/>
              <a:ext cx="267938" cy="89249"/>
            </a:xfrm>
            <a:custGeom>
              <a:avLst/>
              <a:gdLst/>
              <a:ahLst/>
              <a:cxnLst/>
              <a:rect l="l" t="t" r="r" b="b"/>
              <a:pathLst>
                <a:path w="267938" h="89249" extrusionOk="0">
                  <a:moveTo>
                    <a:pt x="267938" y="29813"/>
                  </a:moveTo>
                  <a:lnTo>
                    <a:pt x="267938" y="89249"/>
                  </a:lnTo>
                  <a:lnTo>
                    <a:pt x="89345" y="89249"/>
                  </a:lnTo>
                  <a:lnTo>
                    <a:pt x="89345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119063" y="29813"/>
                  </a:lnTo>
                  <a:lnTo>
                    <a:pt x="119063" y="59531"/>
                  </a:lnTo>
                  <a:lnTo>
                    <a:pt x="238125" y="59531"/>
                  </a:lnTo>
                  <a:lnTo>
                    <a:pt x="238125" y="29813"/>
                  </a:lnTo>
                  <a:lnTo>
                    <a:pt x="267938" y="298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364955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007768" y="2624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59531" y="29718"/>
                  </a:moveTo>
                  <a:lnTo>
                    <a:pt x="59531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718" y="0"/>
                  </a:lnTo>
                  <a:lnTo>
                    <a:pt x="29718" y="29718"/>
                  </a:lnTo>
                  <a:lnTo>
                    <a:pt x="59531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4977955" y="2594419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4977955" y="253479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497795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4948237" y="2118169"/>
              <a:ext cx="654843" cy="565499"/>
            </a:xfrm>
            <a:custGeom>
              <a:avLst/>
              <a:gdLst/>
              <a:ahLst/>
              <a:cxnLst/>
              <a:rect l="l" t="t" r="r" b="b"/>
              <a:pathLst>
                <a:path w="654843" h="565499" extrusionOk="0">
                  <a:moveTo>
                    <a:pt x="654844" y="238125"/>
                  </a:moveTo>
                  <a:lnTo>
                    <a:pt x="654844" y="416624"/>
                  </a:lnTo>
                  <a:lnTo>
                    <a:pt x="625031" y="416624"/>
                  </a:lnTo>
                  <a:lnTo>
                    <a:pt x="625031" y="505968"/>
                  </a:lnTo>
                  <a:lnTo>
                    <a:pt x="595313" y="505968"/>
                  </a:lnTo>
                  <a:lnTo>
                    <a:pt x="595313" y="565499"/>
                  </a:lnTo>
                  <a:lnTo>
                    <a:pt x="565499" y="565499"/>
                  </a:lnTo>
                  <a:lnTo>
                    <a:pt x="565499" y="476250"/>
                  </a:lnTo>
                  <a:lnTo>
                    <a:pt x="595313" y="476250"/>
                  </a:lnTo>
                  <a:lnTo>
                    <a:pt x="595313" y="386906"/>
                  </a:lnTo>
                  <a:lnTo>
                    <a:pt x="625031" y="386906"/>
                  </a:lnTo>
                  <a:lnTo>
                    <a:pt x="625031" y="267843"/>
                  </a:lnTo>
                  <a:lnTo>
                    <a:pt x="595313" y="267843"/>
                  </a:lnTo>
                  <a:lnTo>
                    <a:pt x="595313" y="178499"/>
                  </a:lnTo>
                  <a:lnTo>
                    <a:pt x="565499" y="178499"/>
                  </a:lnTo>
                  <a:lnTo>
                    <a:pt x="565499" y="119062"/>
                  </a:lnTo>
                  <a:lnTo>
                    <a:pt x="535781" y="119062"/>
                  </a:lnTo>
                  <a:lnTo>
                    <a:pt x="535781" y="89249"/>
                  </a:lnTo>
                  <a:lnTo>
                    <a:pt x="476250" y="89249"/>
                  </a:lnTo>
                  <a:lnTo>
                    <a:pt x="476250" y="59436"/>
                  </a:lnTo>
                  <a:lnTo>
                    <a:pt x="386906" y="59436"/>
                  </a:lnTo>
                  <a:lnTo>
                    <a:pt x="386906" y="29718"/>
                  </a:lnTo>
                  <a:lnTo>
                    <a:pt x="267843" y="29718"/>
                  </a:lnTo>
                  <a:lnTo>
                    <a:pt x="267843" y="59436"/>
                  </a:lnTo>
                  <a:lnTo>
                    <a:pt x="178594" y="59436"/>
                  </a:lnTo>
                  <a:lnTo>
                    <a:pt x="178594" y="89249"/>
                  </a:lnTo>
                  <a:lnTo>
                    <a:pt x="119063" y="89249"/>
                  </a:lnTo>
                  <a:lnTo>
                    <a:pt x="119063" y="119062"/>
                  </a:lnTo>
                  <a:lnTo>
                    <a:pt x="89249" y="119062"/>
                  </a:lnTo>
                  <a:lnTo>
                    <a:pt x="89249" y="178499"/>
                  </a:lnTo>
                  <a:lnTo>
                    <a:pt x="59531" y="178499"/>
                  </a:lnTo>
                  <a:lnTo>
                    <a:pt x="59531" y="267843"/>
                  </a:lnTo>
                  <a:lnTo>
                    <a:pt x="29718" y="267843"/>
                  </a:lnTo>
                  <a:lnTo>
                    <a:pt x="29718" y="416624"/>
                  </a:lnTo>
                  <a:lnTo>
                    <a:pt x="0" y="416624"/>
                  </a:lnTo>
                  <a:lnTo>
                    <a:pt x="0" y="238125"/>
                  </a:lnTo>
                  <a:lnTo>
                    <a:pt x="29718" y="238125"/>
                  </a:lnTo>
                  <a:lnTo>
                    <a:pt x="29718" y="148780"/>
                  </a:lnTo>
                  <a:lnTo>
                    <a:pt x="59531" y="148780"/>
                  </a:lnTo>
                  <a:lnTo>
                    <a:pt x="59531" y="89249"/>
                  </a:lnTo>
                  <a:lnTo>
                    <a:pt x="89249" y="89249"/>
                  </a:lnTo>
                  <a:lnTo>
                    <a:pt x="89249" y="59436"/>
                  </a:lnTo>
                  <a:lnTo>
                    <a:pt x="148780" y="59436"/>
                  </a:lnTo>
                  <a:lnTo>
                    <a:pt x="148780" y="29718"/>
                  </a:lnTo>
                  <a:lnTo>
                    <a:pt x="238125" y="29718"/>
                  </a:lnTo>
                  <a:lnTo>
                    <a:pt x="238125" y="0"/>
                  </a:lnTo>
                  <a:lnTo>
                    <a:pt x="416719" y="0"/>
                  </a:lnTo>
                  <a:lnTo>
                    <a:pt x="416719" y="29718"/>
                  </a:lnTo>
                  <a:lnTo>
                    <a:pt x="505968" y="29718"/>
                  </a:lnTo>
                  <a:lnTo>
                    <a:pt x="505968" y="59436"/>
                  </a:lnTo>
                  <a:lnTo>
                    <a:pt x="565499" y="59436"/>
                  </a:lnTo>
                  <a:lnTo>
                    <a:pt x="565499" y="89249"/>
                  </a:lnTo>
                  <a:lnTo>
                    <a:pt x="595313" y="89249"/>
                  </a:lnTo>
                  <a:lnTo>
                    <a:pt x="595313" y="148780"/>
                  </a:lnTo>
                  <a:lnTo>
                    <a:pt x="625031" y="148780"/>
                  </a:lnTo>
                  <a:lnTo>
                    <a:pt x="625031" y="238125"/>
                  </a:lnTo>
                  <a:lnTo>
                    <a:pt x="654844" y="238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394673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484018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186362" y="2058543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5335142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5245893" y="2058543"/>
              <a:ext cx="89249" cy="29717"/>
            </a:xfrm>
            <a:custGeom>
              <a:avLst/>
              <a:gdLst/>
              <a:ahLst/>
              <a:cxnLst/>
              <a:rect l="l" t="t" r="r" b="b"/>
              <a:pathLst>
                <a:path w="89249" h="29717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5245893" y="1999107"/>
              <a:ext cx="119062" cy="29717"/>
            </a:xfrm>
            <a:custGeom>
              <a:avLst/>
              <a:gdLst/>
              <a:ahLst/>
              <a:cxnLst/>
              <a:rect l="l" t="t" r="r" b="b"/>
              <a:pathLst>
                <a:path w="119062" h="29717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5186362" y="1999107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5126830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5037486" y="2802731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5156548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5394673" y="2802731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5513736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5126830" y="289198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5007768" y="286226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4977955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5364955" y="289198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5543549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5394673" y="286226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4858892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4918423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488870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4977955" y="271348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4948237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4918423" y="2713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4829174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488870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5186362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5186362" y="1939480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5364955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5335142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5335142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5335142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5245893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5186362" y="1731168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5216080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5156548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5245893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5186362" y="170135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5364955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5335142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5364955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5394673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5364955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5394673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30"/>
          <p:cNvSpPr txBox="1">
            <a:spLocks noGrp="1"/>
          </p:cNvSpPr>
          <p:nvPr>
            <p:ph type="title"/>
          </p:nvPr>
        </p:nvSpPr>
        <p:spPr>
          <a:xfrm>
            <a:off x="713225" y="75175"/>
            <a:ext cx="5302507" cy="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200"/>
              <a:t>CONFIGURAZIONE BOARD</a:t>
            </a:r>
            <a:endParaRPr sz="2200"/>
          </a:p>
        </p:txBody>
      </p:sp>
      <p:sp>
        <p:nvSpPr>
          <p:cNvPr id="1887" name="Google Shape;1887;p30"/>
          <p:cNvSpPr txBox="1">
            <a:spLocks noGrp="1"/>
          </p:cNvSpPr>
          <p:nvPr>
            <p:ph type="subTitle" idx="1"/>
          </p:nvPr>
        </p:nvSpPr>
        <p:spPr>
          <a:xfrm>
            <a:off x="713225" y="812268"/>
            <a:ext cx="4349429" cy="30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Dopo aver impostato come board la STM32F303Discovery, i passi successivi sono:</a:t>
            </a:r>
          </a:p>
          <a:p>
            <a:pPr marL="0" indent="0">
              <a:buNone/>
            </a:pPr>
            <a:endParaRPr lang="it-IT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SYSTEM CORE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</a:t>
            </a:r>
          </a:p>
          <a:p>
            <a:pPr marL="628650" lvl="1" indent="-171450">
              <a:buClr>
                <a:srgbClr val="FFFF00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GPIO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 Abilitare i PIN relativi ai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pushbutton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in EXTI Mode with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Rising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/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Falling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edge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trigger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detection</a:t>
            </a:r>
            <a:endParaRPr lang="it-IT" sz="1000">
              <a:latin typeface="Alexandria" panose="020B0604020202020204" charset="-78"/>
              <a:cs typeface="Alexandria" panose="020B0604020202020204" charset="-78"/>
            </a:endParaRPr>
          </a:p>
          <a:p>
            <a:pPr marL="628650" lvl="1" indent="-171450">
              <a:buClr>
                <a:schemeClr val="accent1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NVIC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 Abilitare le EXTI line (0-15) interrupt e le DMA1/2 Global Channel Interrupt</a:t>
            </a:r>
          </a:p>
          <a:p>
            <a:pPr marL="628650" lvl="1" indent="-171450">
              <a:buClr>
                <a:srgbClr val="FFFF00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RCC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 Crystal/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Ceramic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Resonator</a:t>
            </a:r>
            <a:endParaRPr lang="it-IT" sz="1000">
              <a:latin typeface="Alexandria" panose="020B0604020202020204" charset="-78"/>
              <a:cs typeface="Alexandria" panose="020B0604020202020204" charset="-78"/>
            </a:endParaRPr>
          </a:p>
          <a:p>
            <a:pPr marL="628650" lvl="1" indent="-171450">
              <a:buClr>
                <a:schemeClr val="accent1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SYS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 Serial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Wire</a:t>
            </a:r>
            <a:endParaRPr lang="it-IT" sz="1000">
              <a:latin typeface="Alexandria" panose="020B0604020202020204" charset="-78"/>
              <a:cs typeface="Alexandria" panose="020B0604020202020204" charset="-78"/>
            </a:endParaRPr>
          </a:p>
          <a:p>
            <a:pPr marL="457200" lvl="1" indent="0">
              <a:buNone/>
            </a:pPr>
            <a:endParaRPr lang="it-IT" sz="12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ANALOG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:</a:t>
            </a:r>
          </a:p>
          <a:p>
            <a:pPr marL="628650" lvl="1" indent="-171450">
              <a:buClr>
                <a:srgbClr val="FFFF00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ADC1 e ADC2: 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Abilitare 2 linee di interruzione in modalità Single-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Ended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per ciascun ADC</a:t>
            </a:r>
          </a:p>
          <a:p>
            <a:pPr marL="1085850" lvl="2" indent="-171450"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Abilitare la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Continuous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Mode e la DMA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Continuous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Request</a:t>
            </a:r>
            <a:endParaRPr lang="it-IT" sz="1000">
              <a:latin typeface="Alexandria" panose="020B0604020202020204" charset="-78"/>
              <a:cs typeface="Alexandria" panose="020B0604020202020204" charset="-78"/>
            </a:endParaRPr>
          </a:p>
          <a:p>
            <a:pPr marL="1085850" lvl="2" indent="-171450"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Settare a 2 il numero di conversioni</a:t>
            </a:r>
          </a:p>
          <a:p>
            <a:pPr marL="1085850" lvl="2" indent="-171450">
              <a:buClr>
                <a:schemeClr val="accent1"/>
              </a:buClr>
              <a:buSzPct val="100000"/>
              <a:buFont typeface="Wingdings" panose="05000000000000000000" pitchFamily="2" charset="2"/>
              <a:buChar char="Ø"/>
            </a:pP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Per ogni conversione settare il canale giusto del DMA con Sampling Time massimo</a:t>
            </a:r>
          </a:p>
          <a:p>
            <a:pPr marL="171450" indent="-171450"/>
            <a:endParaRPr lang="it-IT" sz="1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/>
            <a:endParaRPr lang="it-IT" sz="1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/>
            <a:endParaRPr lang="it-IT" sz="1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/>
            <a:endParaRPr lang="it-IT" sz="2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/>
            <a:endParaRPr lang="it-IT" sz="2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MIDDLEWARE:</a:t>
            </a:r>
          </a:p>
          <a:p>
            <a:pPr marL="628650" lvl="1" indent="-171450">
              <a:buClr>
                <a:srgbClr val="FFFF00"/>
              </a:buClr>
              <a:buSzPct val="100000"/>
              <a:buFont typeface="Wingdings" panose="05000000000000000000" pitchFamily="2" charset="2"/>
              <a:buChar char="v"/>
            </a:pPr>
            <a:r>
              <a:rPr lang="it-IT" sz="1000" b="1">
                <a:latin typeface="Alexandria" panose="020B0604020202020204" charset="-78"/>
                <a:cs typeface="Alexandria" panose="020B0604020202020204" charset="-78"/>
              </a:rPr>
              <a:t>USB_DEVICE: </a:t>
            </a:r>
            <a:r>
              <a:rPr lang="it-IT" sz="1000">
                <a:latin typeface="Alexandria" panose="020B0604020202020204" charset="-78"/>
                <a:cs typeface="Alexandria" panose="020B0604020202020204" charset="-78"/>
              </a:rPr>
              <a:t>Abilitare la modalità Custom Human Interface Device Class (HID) e modifichiamo la lunghezza del Report </a:t>
            </a:r>
            <a:r>
              <a:rPr lang="it-IT" sz="1000" err="1">
                <a:latin typeface="Alexandria" panose="020B0604020202020204" charset="-78"/>
                <a:cs typeface="Alexandria" panose="020B0604020202020204" charset="-78"/>
              </a:rPr>
              <a:t>Descriptor</a:t>
            </a:r>
            <a:endParaRPr lang="it-IT" sz="1000">
              <a:latin typeface="Alexandria" panose="020B0604020202020204" charset="-78"/>
              <a:cs typeface="Alexandria" panose="020B0604020202020204" charset="-78"/>
            </a:endParaRPr>
          </a:p>
          <a:p>
            <a:pPr marL="171450" indent="-171450"/>
            <a:endParaRPr lang="it-IT" sz="1000"/>
          </a:p>
          <a:p>
            <a:pPr marL="171450" indent="-171450"/>
            <a:endParaRPr lang="it-IT" sz="200"/>
          </a:p>
          <a:p>
            <a:pPr marL="171450" indent="-171450"/>
            <a:endParaRPr lang="it-IT" sz="1200"/>
          </a:p>
          <a:p>
            <a:pPr marL="457200" lvl="1" indent="0">
              <a:buNone/>
            </a:pPr>
            <a:endParaRPr lang="it-IT" sz="1200"/>
          </a:p>
        </p:txBody>
      </p:sp>
      <p:pic>
        <p:nvPicPr>
          <p:cNvPr id="4" name="Segnaposto immagine 3">
            <a:extLst>
              <a:ext uri="{FF2B5EF4-FFF2-40B4-BE49-F238E27FC236}">
                <a16:creationId xmlns:a16="http://schemas.microsoft.com/office/drawing/2014/main" id="{9E91124E-4E39-DA32-AF33-012F56C30B5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3106" r="13106"/>
          <a:stretch/>
        </p:blipFill>
        <p:spPr>
          <a:xfrm>
            <a:off x="5657385" y="746125"/>
            <a:ext cx="3262778" cy="365125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29"/>
          <p:cNvSpPr txBox="1">
            <a:spLocks noGrp="1"/>
          </p:cNvSpPr>
          <p:nvPr>
            <p:ph type="title"/>
          </p:nvPr>
        </p:nvSpPr>
        <p:spPr>
          <a:xfrm>
            <a:off x="1707543" y="2207942"/>
            <a:ext cx="5834024" cy="6362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USB HID</a:t>
            </a:r>
            <a:endParaRPr/>
          </a:p>
        </p:txBody>
      </p:sp>
      <p:sp>
        <p:nvSpPr>
          <p:cNvPr id="1467" name="Google Shape;1467;p29"/>
          <p:cNvSpPr txBox="1">
            <a:spLocks noGrp="1"/>
          </p:cNvSpPr>
          <p:nvPr>
            <p:ph type="title" idx="2"/>
          </p:nvPr>
        </p:nvSpPr>
        <p:spPr>
          <a:xfrm>
            <a:off x="3949050" y="1403063"/>
            <a:ext cx="12459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469" name="Google Shape;1469;p29"/>
          <p:cNvGrpSpPr/>
          <p:nvPr/>
        </p:nvGrpSpPr>
        <p:grpSpPr>
          <a:xfrm>
            <a:off x="844484" y="2993057"/>
            <a:ext cx="892968" cy="1339405"/>
            <a:chOff x="6421659" y="3904107"/>
            <a:chExt cx="892968" cy="1339405"/>
          </a:xfrm>
        </p:grpSpPr>
        <p:sp>
          <p:nvSpPr>
            <p:cNvPr id="1470" name="Google Shape;1470;p29"/>
            <p:cNvSpPr/>
            <p:nvPr/>
          </p:nvSpPr>
          <p:spPr>
            <a:xfrm>
              <a:off x="6421659" y="3904107"/>
              <a:ext cx="892968" cy="1339405"/>
            </a:xfrm>
            <a:custGeom>
              <a:avLst/>
              <a:gdLst/>
              <a:ahLst/>
              <a:cxnLst/>
              <a:rect l="l" t="t" r="r" b="b"/>
              <a:pathLst>
                <a:path w="892968" h="1339405" extrusionOk="0">
                  <a:moveTo>
                    <a:pt x="863155" y="654748"/>
                  </a:moveTo>
                  <a:lnTo>
                    <a:pt x="833438" y="654748"/>
                  </a:lnTo>
                  <a:lnTo>
                    <a:pt x="833438" y="595313"/>
                  </a:lnTo>
                  <a:lnTo>
                    <a:pt x="803624" y="595313"/>
                  </a:lnTo>
                  <a:lnTo>
                    <a:pt x="803624" y="565499"/>
                  </a:lnTo>
                  <a:lnTo>
                    <a:pt x="773906" y="565499"/>
                  </a:lnTo>
                  <a:lnTo>
                    <a:pt x="773906" y="535686"/>
                  </a:lnTo>
                  <a:lnTo>
                    <a:pt x="714375" y="535686"/>
                  </a:lnTo>
                  <a:lnTo>
                    <a:pt x="714375" y="505968"/>
                  </a:lnTo>
                  <a:lnTo>
                    <a:pt x="595313" y="505968"/>
                  </a:lnTo>
                  <a:lnTo>
                    <a:pt x="595313" y="535686"/>
                  </a:lnTo>
                  <a:lnTo>
                    <a:pt x="535781" y="535686"/>
                  </a:lnTo>
                  <a:lnTo>
                    <a:pt x="535781" y="476250"/>
                  </a:lnTo>
                  <a:lnTo>
                    <a:pt x="565499" y="476250"/>
                  </a:lnTo>
                  <a:lnTo>
                    <a:pt x="565499" y="416623"/>
                  </a:lnTo>
                  <a:lnTo>
                    <a:pt x="565499" y="357188"/>
                  </a:lnTo>
                  <a:lnTo>
                    <a:pt x="565499" y="297561"/>
                  </a:lnTo>
                  <a:lnTo>
                    <a:pt x="535781" y="297561"/>
                  </a:lnTo>
                  <a:lnTo>
                    <a:pt x="535781" y="267843"/>
                  </a:lnTo>
                  <a:lnTo>
                    <a:pt x="505968" y="267843"/>
                  </a:lnTo>
                  <a:lnTo>
                    <a:pt x="505968" y="208312"/>
                  </a:lnTo>
                  <a:lnTo>
                    <a:pt x="535781" y="208312"/>
                  </a:lnTo>
                  <a:lnTo>
                    <a:pt x="535781" y="178498"/>
                  </a:lnTo>
                  <a:lnTo>
                    <a:pt x="565499" y="178498"/>
                  </a:lnTo>
                  <a:lnTo>
                    <a:pt x="565499" y="119063"/>
                  </a:lnTo>
                  <a:lnTo>
                    <a:pt x="595313" y="119063"/>
                  </a:lnTo>
                  <a:lnTo>
                    <a:pt x="595313" y="89249"/>
                  </a:lnTo>
                  <a:lnTo>
                    <a:pt x="565499" y="89249"/>
                  </a:lnTo>
                  <a:lnTo>
                    <a:pt x="565499" y="29718"/>
                  </a:lnTo>
                  <a:lnTo>
                    <a:pt x="535781" y="29718"/>
                  </a:lnTo>
                  <a:lnTo>
                    <a:pt x="535781" y="0"/>
                  </a:lnTo>
                  <a:lnTo>
                    <a:pt x="357188" y="0"/>
                  </a:lnTo>
                  <a:lnTo>
                    <a:pt x="357188" y="29718"/>
                  </a:lnTo>
                  <a:lnTo>
                    <a:pt x="327374" y="29718"/>
                  </a:lnTo>
                  <a:lnTo>
                    <a:pt x="327374" y="89249"/>
                  </a:lnTo>
                  <a:lnTo>
                    <a:pt x="297656" y="89249"/>
                  </a:lnTo>
                  <a:lnTo>
                    <a:pt x="297656" y="119063"/>
                  </a:lnTo>
                  <a:lnTo>
                    <a:pt x="327374" y="119063"/>
                  </a:lnTo>
                  <a:lnTo>
                    <a:pt x="327374" y="178498"/>
                  </a:lnTo>
                  <a:lnTo>
                    <a:pt x="357188" y="178498"/>
                  </a:lnTo>
                  <a:lnTo>
                    <a:pt x="357188" y="208312"/>
                  </a:lnTo>
                  <a:lnTo>
                    <a:pt x="386905" y="208312"/>
                  </a:lnTo>
                  <a:lnTo>
                    <a:pt x="386905" y="267843"/>
                  </a:lnTo>
                  <a:lnTo>
                    <a:pt x="357188" y="267843"/>
                  </a:lnTo>
                  <a:lnTo>
                    <a:pt x="357188" y="297561"/>
                  </a:lnTo>
                  <a:lnTo>
                    <a:pt x="327374" y="297561"/>
                  </a:lnTo>
                  <a:lnTo>
                    <a:pt x="327374" y="357188"/>
                  </a:lnTo>
                  <a:lnTo>
                    <a:pt x="327374" y="416623"/>
                  </a:lnTo>
                  <a:lnTo>
                    <a:pt x="327374" y="476250"/>
                  </a:lnTo>
                  <a:lnTo>
                    <a:pt x="357188" y="476250"/>
                  </a:lnTo>
                  <a:lnTo>
                    <a:pt x="357188" y="535686"/>
                  </a:lnTo>
                  <a:lnTo>
                    <a:pt x="297656" y="535686"/>
                  </a:lnTo>
                  <a:lnTo>
                    <a:pt x="297656" y="505968"/>
                  </a:lnTo>
                  <a:lnTo>
                    <a:pt x="178594" y="505968"/>
                  </a:lnTo>
                  <a:lnTo>
                    <a:pt x="178594" y="535686"/>
                  </a:lnTo>
                  <a:lnTo>
                    <a:pt x="119063" y="535686"/>
                  </a:lnTo>
                  <a:lnTo>
                    <a:pt x="119063" y="565499"/>
                  </a:lnTo>
                  <a:lnTo>
                    <a:pt x="89249" y="565499"/>
                  </a:lnTo>
                  <a:lnTo>
                    <a:pt x="89249" y="595313"/>
                  </a:lnTo>
                  <a:lnTo>
                    <a:pt x="59531" y="595313"/>
                  </a:lnTo>
                  <a:lnTo>
                    <a:pt x="59531" y="654748"/>
                  </a:lnTo>
                  <a:lnTo>
                    <a:pt x="29718" y="654748"/>
                  </a:lnTo>
                  <a:lnTo>
                    <a:pt x="29718" y="714375"/>
                  </a:lnTo>
                  <a:lnTo>
                    <a:pt x="0" y="714375"/>
                  </a:lnTo>
                  <a:lnTo>
                    <a:pt x="0" y="833438"/>
                  </a:lnTo>
                  <a:lnTo>
                    <a:pt x="29718" y="833438"/>
                  </a:lnTo>
                  <a:lnTo>
                    <a:pt x="29718" y="922687"/>
                  </a:lnTo>
                  <a:lnTo>
                    <a:pt x="59531" y="922687"/>
                  </a:lnTo>
                  <a:lnTo>
                    <a:pt x="59531" y="982218"/>
                  </a:lnTo>
                  <a:lnTo>
                    <a:pt x="89249" y="982218"/>
                  </a:lnTo>
                  <a:lnTo>
                    <a:pt x="89249" y="1041749"/>
                  </a:lnTo>
                  <a:lnTo>
                    <a:pt x="119063" y="1041749"/>
                  </a:lnTo>
                  <a:lnTo>
                    <a:pt x="119063" y="1101281"/>
                  </a:lnTo>
                  <a:lnTo>
                    <a:pt x="148780" y="1101281"/>
                  </a:lnTo>
                  <a:lnTo>
                    <a:pt x="148780" y="1130998"/>
                  </a:lnTo>
                  <a:lnTo>
                    <a:pt x="178594" y="1130998"/>
                  </a:lnTo>
                  <a:lnTo>
                    <a:pt x="178594" y="1160812"/>
                  </a:lnTo>
                  <a:lnTo>
                    <a:pt x="208312" y="1160812"/>
                  </a:lnTo>
                  <a:lnTo>
                    <a:pt x="208312" y="1190625"/>
                  </a:lnTo>
                  <a:lnTo>
                    <a:pt x="238125" y="1190625"/>
                  </a:lnTo>
                  <a:lnTo>
                    <a:pt x="238125" y="1220343"/>
                  </a:lnTo>
                  <a:lnTo>
                    <a:pt x="267843" y="1220343"/>
                  </a:lnTo>
                  <a:lnTo>
                    <a:pt x="267843" y="1250061"/>
                  </a:lnTo>
                  <a:lnTo>
                    <a:pt x="297656" y="1250061"/>
                  </a:lnTo>
                  <a:lnTo>
                    <a:pt x="297656" y="1279874"/>
                  </a:lnTo>
                  <a:lnTo>
                    <a:pt x="357188" y="1279874"/>
                  </a:lnTo>
                  <a:lnTo>
                    <a:pt x="357188" y="1309688"/>
                  </a:lnTo>
                  <a:lnTo>
                    <a:pt x="416719" y="1309688"/>
                  </a:lnTo>
                  <a:lnTo>
                    <a:pt x="416719" y="1339406"/>
                  </a:lnTo>
                  <a:lnTo>
                    <a:pt x="476250" y="1339406"/>
                  </a:lnTo>
                  <a:lnTo>
                    <a:pt x="476250" y="1309688"/>
                  </a:lnTo>
                  <a:lnTo>
                    <a:pt x="535781" y="1309688"/>
                  </a:lnTo>
                  <a:lnTo>
                    <a:pt x="535781" y="1279874"/>
                  </a:lnTo>
                  <a:lnTo>
                    <a:pt x="595313" y="1279874"/>
                  </a:lnTo>
                  <a:lnTo>
                    <a:pt x="595313" y="1250061"/>
                  </a:lnTo>
                  <a:lnTo>
                    <a:pt x="625030" y="1250061"/>
                  </a:lnTo>
                  <a:lnTo>
                    <a:pt x="625030" y="1220343"/>
                  </a:lnTo>
                  <a:lnTo>
                    <a:pt x="654844" y="1220343"/>
                  </a:lnTo>
                  <a:lnTo>
                    <a:pt x="654844" y="1190625"/>
                  </a:lnTo>
                  <a:lnTo>
                    <a:pt x="684562" y="1190625"/>
                  </a:lnTo>
                  <a:lnTo>
                    <a:pt x="684562" y="1160812"/>
                  </a:lnTo>
                  <a:lnTo>
                    <a:pt x="714375" y="1160812"/>
                  </a:lnTo>
                  <a:lnTo>
                    <a:pt x="714375" y="1130998"/>
                  </a:lnTo>
                  <a:lnTo>
                    <a:pt x="744093" y="1130998"/>
                  </a:lnTo>
                  <a:lnTo>
                    <a:pt x="744093" y="1101281"/>
                  </a:lnTo>
                  <a:lnTo>
                    <a:pt x="773906" y="1101281"/>
                  </a:lnTo>
                  <a:lnTo>
                    <a:pt x="773906" y="1041749"/>
                  </a:lnTo>
                  <a:lnTo>
                    <a:pt x="803624" y="1041749"/>
                  </a:lnTo>
                  <a:lnTo>
                    <a:pt x="803624" y="982218"/>
                  </a:lnTo>
                  <a:lnTo>
                    <a:pt x="833438" y="982218"/>
                  </a:lnTo>
                  <a:lnTo>
                    <a:pt x="833438" y="922687"/>
                  </a:lnTo>
                  <a:lnTo>
                    <a:pt x="863155" y="922687"/>
                  </a:lnTo>
                  <a:lnTo>
                    <a:pt x="863155" y="833438"/>
                  </a:lnTo>
                  <a:lnTo>
                    <a:pt x="892969" y="833438"/>
                  </a:lnTo>
                  <a:lnTo>
                    <a:pt x="892969" y="714375"/>
                  </a:lnTo>
                  <a:lnTo>
                    <a:pt x="863155" y="714375"/>
                  </a:lnTo>
                  <a:lnTo>
                    <a:pt x="863155" y="65474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71" name="Google Shape;1471;p29"/>
            <p:cNvGrpSpPr/>
            <p:nvPr/>
          </p:nvGrpSpPr>
          <p:grpSpPr>
            <a:xfrm>
              <a:off x="6421659" y="3904107"/>
              <a:ext cx="892873" cy="1339405"/>
              <a:chOff x="6421659" y="3904107"/>
              <a:chExt cx="892873" cy="1339405"/>
            </a:xfrm>
          </p:grpSpPr>
          <p:sp>
            <p:nvSpPr>
              <p:cNvPr id="1472" name="Google Shape;1472;p29"/>
              <p:cNvSpPr/>
              <p:nvPr/>
            </p:nvSpPr>
            <p:spPr>
              <a:xfrm>
                <a:off x="6838378" y="52137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9"/>
              <p:cNvSpPr/>
              <p:nvPr/>
            </p:nvSpPr>
            <p:spPr>
              <a:xfrm>
                <a:off x="6897909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9"/>
              <p:cNvSpPr/>
              <p:nvPr/>
            </p:nvSpPr>
            <p:spPr>
              <a:xfrm>
                <a:off x="6957440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9"/>
              <p:cNvSpPr/>
              <p:nvPr/>
            </p:nvSpPr>
            <p:spPr>
              <a:xfrm>
                <a:off x="7016971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9"/>
              <p:cNvSpPr/>
              <p:nvPr/>
            </p:nvSpPr>
            <p:spPr>
              <a:xfrm>
                <a:off x="7046689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9"/>
              <p:cNvSpPr/>
              <p:nvPr/>
            </p:nvSpPr>
            <p:spPr>
              <a:xfrm>
                <a:off x="7076503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9"/>
              <p:cNvSpPr/>
              <p:nvPr/>
            </p:nvSpPr>
            <p:spPr>
              <a:xfrm>
                <a:off x="710622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9"/>
              <p:cNvSpPr/>
              <p:nvPr/>
            </p:nvSpPr>
            <p:spPr>
              <a:xfrm>
                <a:off x="713603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9"/>
              <p:cNvSpPr/>
              <p:nvPr/>
            </p:nvSpPr>
            <p:spPr>
              <a:xfrm>
                <a:off x="7165752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9"/>
              <p:cNvSpPr/>
              <p:nvPr/>
            </p:nvSpPr>
            <p:spPr>
              <a:xfrm>
                <a:off x="7195565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9"/>
              <p:cNvSpPr/>
              <p:nvPr/>
            </p:nvSpPr>
            <p:spPr>
              <a:xfrm>
                <a:off x="7225283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9"/>
              <p:cNvSpPr/>
              <p:nvPr/>
            </p:nvSpPr>
            <p:spPr>
              <a:xfrm>
                <a:off x="7255096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9"/>
              <p:cNvSpPr/>
              <p:nvPr/>
            </p:nvSpPr>
            <p:spPr>
              <a:xfrm>
                <a:off x="7255096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9"/>
              <p:cNvSpPr/>
              <p:nvPr/>
            </p:nvSpPr>
            <p:spPr>
              <a:xfrm>
                <a:off x="7225283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9"/>
              <p:cNvSpPr/>
              <p:nvPr/>
            </p:nvSpPr>
            <p:spPr>
              <a:xfrm>
                <a:off x="7195565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9"/>
              <p:cNvSpPr/>
              <p:nvPr/>
            </p:nvSpPr>
            <p:spPr>
              <a:xfrm>
                <a:off x="6927627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29"/>
              <p:cNvSpPr/>
              <p:nvPr/>
            </p:nvSpPr>
            <p:spPr>
              <a:xfrm>
                <a:off x="7136034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29"/>
              <p:cNvSpPr/>
              <p:nvPr/>
            </p:nvSpPr>
            <p:spPr>
              <a:xfrm>
                <a:off x="6957440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9"/>
              <p:cNvSpPr/>
              <p:nvPr/>
            </p:nvSpPr>
            <p:spPr>
              <a:xfrm>
                <a:off x="6897909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9"/>
              <p:cNvSpPr/>
              <p:nvPr/>
            </p:nvSpPr>
            <p:spPr>
              <a:xfrm>
                <a:off x="7016971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9"/>
              <p:cNvSpPr/>
              <p:nvPr/>
            </p:nvSpPr>
            <p:spPr>
              <a:xfrm>
                <a:off x="7284814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9"/>
              <p:cNvSpPr/>
              <p:nvPr/>
            </p:nvSpPr>
            <p:spPr>
              <a:xfrm>
                <a:off x="6778846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9"/>
              <p:cNvSpPr/>
              <p:nvPr/>
            </p:nvSpPr>
            <p:spPr>
              <a:xfrm>
                <a:off x="6719315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9"/>
              <p:cNvSpPr/>
              <p:nvPr/>
            </p:nvSpPr>
            <p:spPr>
              <a:xfrm>
                <a:off x="6689502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9"/>
              <p:cNvSpPr/>
              <p:nvPr/>
            </p:nvSpPr>
            <p:spPr>
              <a:xfrm>
                <a:off x="6659784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9"/>
              <p:cNvSpPr/>
              <p:nvPr/>
            </p:nvSpPr>
            <p:spPr>
              <a:xfrm>
                <a:off x="6629971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9"/>
              <p:cNvSpPr/>
              <p:nvPr/>
            </p:nvSpPr>
            <p:spPr>
              <a:xfrm>
                <a:off x="6600253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9"/>
              <p:cNvSpPr/>
              <p:nvPr/>
            </p:nvSpPr>
            <p:spPr>
              <a:xfrm>
                <a:off x="657043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9"/>
              <p:cNvSpPr/>
              <p:nvPr/>
            </p:nvSpPr>
            <p:spPr>
              <a:xfrm>
                <a:off x="6540721" y="4945856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9"/>
              <p:cNvSpPr/>
              <p:nvPr/>
            </p:nvSpPr>
            <p:spPr>
              <a:xfrm>
                <a:off x="6510908" y="48863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9"/>
              <p:cNvSpPr/>
              <p:nvPr/>
            </p:nvSpPr>
            <p:spPr>
              <a:xfrm>
                <a:off x="6481190" y="482679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9"/>
              <p:cNvSpPr/>
              <p:nvPr/>
            </p:nvSpPr>
            <p:spPr>
              <a:xfrm>
                <a:off x="6451377" y="4737544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9"/>
              <p:cNvSpPr/>
              <p:nvPr/>
            </p:nvSpPr>
            <p:spPr>
              <a:xfrm>
                <a:off x="6451377" y="455885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5" name="Google Shape;1505;p29"/>
              <p:cNvSpPr/>
              <p:nvPr/>
            </p:nvSpPr>
            <p:spPr>
              <a:xfrm>
                <a:off x="6481190" y="449941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6" name="Google Shape;1506;p29"/>
              <p:cNvSpPr/>
              <p:nvPr/>
            </p:nvSpPr>
            <p:spPr>
              <a:xfrm>
                <a:off x="6510908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9"/>
              <p:cNvSpPr/>
              <p:nvPr/>
            </p:nvSpPr>
            <p:spPr>
              <a:xfrm>
                <a:off x="6510908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9"/>
              <p:cNvSpPr/>
              <p:nvPr/>
            </p:nvSpPr>
            <p:spPr>
              <a:xfrm>
                <a:off x="6540721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9"/>
              <p:cNvSpPr/>
              <p:nvPr/>
            </p:nvSpPr>
            <p:spPr>
              <a:xfrm>
                <a:off x="6570439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9"/>
              <p:cNvSpPr/>
              <p:nvPr/>
            </p:nvSpPr>
            <p:spPr>
              <a:xfrm>
                <a:off x="6600253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9"/>
              <p:cNvSpPr/>
              <p:nvPr/>
            </p:nvSpPr>
            <p:spPr>
              <a:xfrm>
                <a:off x="6629971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9"/>
              <p:cNvSpPr/>
              <p:nvPr/>
            </p:nvSpPr>
            <p:spPr>
              <a:xfrm>
                <a:off x="6659784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9"/>
              <p:cNvSpPr/>
              <p:nvPr/>
            </p:nvSpPr>
            <p:spPr>
              <a:xfrm>
                <a:off x="6689502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9"/>
              <p:cNvSpPr/>
              <p:nvPr/>
            </p:nvSpPr>
            <p:spPr>
              <a:xfrm>
                <a:off x="6719315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9"/>
              <p:cNvSpPr/>
              <p:nvPr/>
            </p:nvSpPr>
            <p:spPr>
              <a:xfrm>
                <a:off x="6987158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9"/>
              <p:cNvSpPr/>
              <p:nvPr/>
            </p:nvSpPr>
            <p:spPr>
              <a:xfrm>
                <a:off x="7016971" y="50351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9"/>
              <p:cNvSpPr/>
              <p:nvPr/>
            </p:nvSpPr>
            <p:spPr>
              <a:xfrm>
                <a:off x="7046689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9"/>
              <p:cNvSpPr/>
              <p:nvPr/>
            </p:nvSpPr>
            <p:spPr>
              <a:xfrm>
                <a:off x="7076503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9"/>
              <p:cNvSpPr/>
              <p:nvPr/>
            </p:nvSpPr>
            <p:spPr>
              <a:xfrm>
                <a:off x="7106221" y="4916043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9"/>
              <p:cNvSpPr/>
              <p:nvPr/>
            </p:nvSpPr>
            <p:spPr>
              <a:xfrm>
                <a:off x="7136034" y="485660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9"/>
              <p:cNvSpPr/>
              <p:nvPr/>
            </p:nvSpPr>
            <p:spPr>
              <a:xfrm>
                <a:off x="7165752" y="479698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2" name="Google Shape;1522;p29"/>
              <p:cNvSpPr/>
              <p:nvPr/>
            </p:nvSpPr>
            <p:spPr>
              <a:xfrm>
                <a:off x="7225283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3" name="Google Shape;1523;p29"/>
              <p:cNvSpPr/>
              <p:nvPr/>
            </p:nvSpPr>
            <p:spPr>
              <a:xfrm>
                <a:off x="7195565" y="4588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9"/>
              <p:cNvSpPr/>
              <p:nvPr/>
            </p:nvSpPr>
            <p:spPr>
              <a:xfrm>
                <a:off x="7165752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9"/>
              <p:cNvSpPr/>
              <p:nvPr/>
            </p:nvSpPr>
            <p:spPr>
              <a:xfrm>
                <a:off x="7106221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9"/>
              <p:cNvSpPr/>
              <p:nvPr/>
            </p:nvSpPr>
            <p:spPr>
              <a:xfrm>
                <a:off x="7046689" y="4469606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9"/>
              <p:cNvSpPr/>
              <p:nvPr/>
            </p:nvSpPr>
            <p:spPr>
              <a:xfrm>
                <a:off x="6987158" y="4499419"/>
                <a:ext cx="5953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30099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9"/>
              <p:cNvSpPr/>
              <p:nvPr/>
            </p:nvSpPr>
            <p:spPr>
              <a:xfrm>
                <a:off x="6957440" y="4529137"/>
                <a:ext cx="29718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30099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0099"/>
                    </a:lnTo>
                    <a:lnTo>
                      <a:pt x="0" y="300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9"/>
              <p:cNvSpPr/>
              <p:nvPr/>
            </p:nvSpPr>
            <p:spPr>
              <a:xfrm>
                <a:off x="7195565" y="4707731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9"/>
              <p:cNvSpPr/>
              <p:nvPr/>
            </p:nvSpPr>
            <p:spPr>
              <a:xfrm>
                <a:off x="6749033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9"/>
              <p:cNvSpPr/>
              <p:nvPr/>
            </p:nvSpPr>
            <p:spPr>
              <a:xfrm>
                <a:off x="6927627" y="509473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9"/>
              <p:cNvSpPr/>
              <p:nvPr/>
            </p:nvSpPr>
            <p:spPr>
              <a:xfrm>
                <a:off x="6808564" y="5124450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9"/>
              <p:cNvSpPr/>
              <p:nvPr/>
            </p:nvSpPr>
            <p:spPr>
              <a:xfrm>
                <a:off x="6778846" y="48566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9"/>
              <p:cNvSpPr/>
              <p:nvPr/>
            </p:nvSpPr>
            <p:spPr>
              <a:xfrm>
                <a:off x="6957440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9"/>
              <p:cNvSpPr/>
              <p:nvPr/>
            </p:nvSpPr>
            <p:spPr>
              <a:xfrm>
                <a:off x="6689502" y="4826793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9"/>
              <p:cNvSpPr/>
              <p:nvPr/>
            </p:nvSpPr>
            <p:spPr>
              <a:xfrm>
                <a:off x="7046689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9"/>
              <p:cNvSpPr/>
              <p:nvPr/>
            </p:nvSpPr>
            <p:spPr>
              <a:xfrm>
                <a:off x="6629971" y="479698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9"/>
              <p:cNvSpPr/>
              <p:nvPr/>
            </p:nvSpPr>
            <p:spPr>
              <a:xfrm>
                <a:off x="6629971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9" name="Google Shape;1539;p29"/>
              <p:cNvSpPr/>
              <p:nvPr/>
            </p:nvSpPr>
            <p:spPr>
              <a:xfrm>
                <a:off x="6689502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0" name="Google Shape;1540;p29"/>
              <p:cNvSpPr/>
              <p:nvPr/>
            </p:nvSpPr>
            <p:spPr>
              <a:xfrm>
                <a:off x="7046689" y="473754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9"/>
              <p:cNvSpPr/>
              <p:nvPr/>
            </p:nvSpPr>
            <p:spPr>
              <a:xfrm>
                <a:off x="6987158" y="470773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9"/>
              <p:cNvSpPr/>
              <p:nvPr/>
            </p:nvSpPr>
            <p:spPr>
              <a:xfrm>
                <a:off x="6749033" y="4677918"/>
                <a:ext cx="238125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9718" extrusionOk="0">
                    <a:moveTo>
                      <a:pt x="0" y="0"/>
                    </a:moveTo>
                    <a:lnTo>
                      <a:pt x="238125" y="0"/>
                    </a:lnTo>
                    <a:lnTo>
                      <a:pt x="23812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9"/>
              <p:cNvSpPr/>
              <p:nvPr/>
            </p:nvSpPr>
            <p:spPr>
              <a:xfrm>
                <a:off x="7106221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9"/>
              <p:cNvSpPr/>
              <p:nvPr/>
            </p:nvSpPr>
            <p:spPr>
              <a:xfrm>
                <a:off x="6600253" y="476726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9"/>
              <p:cNvSpPr/>
              <p:nvPr/>
            </p:nvSpPr>
            <p:spPr>
              <a:xfrm>
                <a:off x="6838378" y="51839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9"/>
              <p:cNvSpPr/>
              <p:nvPr/>
            </p:nvSpPr>
            <p:spPr>
              <a:xfrm>
                <a:off x="6838378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9"/>
              <p:cNvSpPr/>
              <p:nvPr/>
            </p:nvSpPr>
            <p:spPr>
              <a:xfrm>
                <a:off x="6868096" y="441007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9"/>
              <p:cNvSpPr/>
              <p:nvPr/>
            </p:nvSpPr>
            <p:spPr>
              <a:xfrm>
                <a:off x="7136034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9"/>
              <p:cNvSpPr/>
              <p:nvPr/>
            </p:nvSpPr>
            <p:spPr>
              <a:xfrm>
                <a:off x="7106220" y="4945856"/>
                <a:ext cx="59531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89249" extrusionOk="0">
                    <a:moveTo>
                      <a:pt x="59531" y="0"/>
                    </a:move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29813" y="89249"/>
                    </a:lnTo>
                    <a:lnTo>
                      <a:pt x="0" y="89249"/>
                    </a:lnTo>
                    <a:lnTo>
                      <a:pt x="0" y="29813"/>
                    </a:lnTo>
                    <a:lnTo>
                      <a:pt x="29813" y="29813"/>
                    </a:lnTo>
                    <a:lnTo>
                      <a:pt x="29813" y="0"/>
                    </a:lnTo>
                    <a:lnTo>
                      <a:pt x="595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9"/>
              <p:cNvSpPr/>
              <p:nvPr/>
            </p:nvSpPr>
            <p:spPr>
              <a:xfrm>
                <a:off x="7076503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9"/>
              <p:cNvSpPr/>
              <p:nvPr/>
            </p:nvSpPr>
            <p:spPr>
              <a:xfrm>
                <a:off x="7046689" y="503510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9"/>
              <p:cNvSpPr/>
              <p:nvPr/>
            </p:nvSpPr>
            <p:spPr>
              <a:xfrm>
                <a:off x="7046689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9"/>
              <p:cNvSpPr/>
              <p:nvPr/>
            </p:nvSpPr>
            <p:spPr>
              <a:xfrm>
                <a:off x="6897909" y="5124450"/>
                <a:ext cx="119062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59531" extrusionOk="0">
                    <a:moveTo>
                      <a:pt x="119063" y="0"/>
                    </a:move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1190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9"/>
              <p:cNvSpPr/>
              <p:nvPr/>
            </p:nvSpPr>
            <p:spPr>
              <a:xfrm>
                <a:off x="7016971" y="50649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9"/>
              <p:cNvSpPr/>
              <p:nvPr/>
            </p:nvSpPr>
            <p:spPr>
              <a:xfrm>
                <a:off x="6987158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6" name="Google Shape;1556;p29"/>
              <p:cNvSpPr/>
              <p:nvPr/>
            </p:nvSpPr>
            <p:spPr>
              <a:xfrm>
                <a:off x="6481190" y="464820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7" name="Google Shape;1557;p29"/>
              <p:cNvSpPr/>
              <p:nvPr/>
            </p:nvSpPr>
            <p:spPr>
              <a:xfrm>
                <a:off x="6510908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9"/>
              <p:cNvSpPr/>
              <p:nvPr/>
            </p:nvSpPr>
            <p:spPr>
              <a:xfrm>
                <a:off x="6540721" y="452913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9"/>
              <p:cNvSpPr/>
              <p:nvPr/>
            </p:nvSpPr>
            <p:spPr>
              <a:xfrm>
                <a:off x="6778846" y="446960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9"/>
              <p:cNvSpPr/>
              <p:nvPr/>
            </p:nvSpPr>
            <p:spPr>
              <a:xfrm>
                <a:off x="6778846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9"/>
              <p:cNvSpPr/>
              <p:nvPr/>
            </p:nvSpPr>
            <p:spPr>
              <a:xfrm>
                <a:off x="6927627" y="438035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9"/>
              <p:cNvSpPr/>
              <p:nvPr/>
            </p:nvSpPr>
            <p:spPr>
              <a:xfrm>
                <a:off x="6749033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9"/>
              <p:cNvSpPr/>
              <p:nvPr/>
            </p:nvSpPr>
            <p:spPr>
              <a:xfrm>
                <a:off x="6778846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9"/>
              <p:cNvSpPr/>
              <p:nvPr/>
            </p:nvSpPr>
            <p:spPr>
              <a:xfrm>
                <a:off x="6778846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9"/>
              <p:cNvSpPr/>
              <p:nvPr/>
            </p:nvSpPr>
            <p:spPr>
              <a:xfrm>
                <a:off x="6778846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9"/>
              <p:cNvSpPr/>
              <p:nvPr/>
            </p:nvSpPr>
            <p:spPr>
              <a:xfrm>
                <a:off x="6927627" y="39635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9"/>
              <p:cNvSpPr/>
              <p:nvPr/>
            </p:nvSpPr>
            <p:spPr>
              <a:xfrm>
                <a:off x="6749033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9"/>
              <p:cNvSpPr/>
              <p:nvPr/>
            </p:nvSpPr>
            <p:spPr>
              <a:xfrm>
                <a:off x="6957440" y="426129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9"/>
              <p:cNvSpPr/>
              <p:nvPr/>
            </p:nvSpPr>
            <p:spPr>
              <a:xfrm>
                <a:off x="6897909" y="432073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9"/>
              <p:cNvSpPr/>
              <p:nvPr/>
            </p:nvSpPr>
            <p:spPr>
              <a:xfrm>
                <a:off x="6897909" y="4231481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9"/>
              <p:cNvSpPr/>
              <p:nvPr/>
            </p:nvSpPr>
            <p:spPr>
              <a:xfrm>
                <a:off x="6838378" y="435054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9"/>
              <p:cNvSpPr/>
              <p:nvPr/>
            </p:nvSpPr>
            <p:spPr>
              <a:xfrm>
                <a:off x="6778846" y="4261294"/>
                <a:ext cx="178593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89249" extrusionOk="0">
                    <a:moveTo>
                      <a:pt x="178594" y="0"/>
                    </a:moveTo>
                    <a:lnTo>
                      <a:pt x="178594" y="59436"/>
                    </a:lnTo>
                    <a:lnTo>
                      <a:pt x="119063" y="59436"/>
                    </a:lnTo>
                    <a:lnTo>
                      <a:pt x="119063" y="89249"/>
                    </a:lnTo>
                    <a:lnTo>
                      <a:pt x="59531" y="89249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718"/>
                    </a:lnTo>
                    <a:lnTo>
                      <a:pt x="119063" y="29718"/>
                    </a:lnTo>
                    <a:lnTo>
                      <a:pt x="119063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3" name="Google Shape;1573;p29"/>
              <p:cNvSpPr/>
              <p:nvPr/>
            </p:nvSpPr>
            <p:spPr>
              <a:xfrm>
                <a:off x="6838378" y="42612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29"/>
              <p:cNvSpPr/>
              <p:nvPr/>
            </p:nvSpPr>
            <p:spPr>
              <a:xfrm>
                <a:off x="6808564" y="3993356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9"/>
              <p:cNvSpPr/>
              <p:nvPr/>
            </p:nvSpPr>
            <p:spPr>
              <a:xfrm>
                <a:off x="6778846" y="3904107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9"/>
              <p:cNvSpPr/>
              <p:nvPr/>
            </p:nvSpPr>
            <p:spPr>
              <a:xfrm>
                <a:off x="6957440" y="432073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9"/>
              <p:cNvSpPr/>
              <p:nvPr/>
            </p:nvSpPr>
            <p:spPr>
              <a:xfrm>
                <a:off x="6540721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9"/>
              <p:cNvSpPr/>
              <p:nvPr/>
            </p:nvSpPr>
            <p:spPr>
              <a:xfrm>
                <a:off x="6570439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9"/>
              <p:cNvSpPr/>
              <p:nvPr/>
            </p:nvSpPr>
            <p:spPr>
              <a:xfrm>
                <a:off x="6719315" y="443979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9"/>
              <p:cNvSpPr/>
              <p:nvPr/>
            </p:nvSpPr>
            <p:spPr>
              <a:xfrm>
                <a:off x="6808564" y="449941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9"/>
              <p:cNvSpPr/>
              <p:nvPr/>
            </p:nvSpPr>
            <p:spPr>
              <a:xfrm>
                <a:off x="6600253" y="441007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9"/>
              <p:cNvSpPr/>
              <p:nvPr/>
            </p:nvSpPr>
            <p:spPr>
              <a:xfrm>
                <a:off x="6629971" y="446960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9"/>
              <p:cNvSpPr/>
              <p:nvPr/>
            </p:nvSpPr>
            <p:spPr>
              <a:xfrm>
                <a:off x="6689502" y="4499419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9"/>
              <p:cNvSpPr/>
              <p:nvPr/>
            </p:nvSpPr>
            <p:spPr>
              <a:xfrm>
                <a:off x="6749033" y="452913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9"/>
              <p:cNvSpPr/>
              <p:nvPr/>
            </p:nvSpPr>
            <p:spPr>
              <a:xfrm>
                <a:off x="6421659" y="4618482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6778846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9"/>
              <p:cNvSpPr/>
              <p:nvPr/>
            </p:nvSpPr>
            <p:spPr>
              <a:xfrm>
                <a:off x="6808564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9"/>
              <p:cNvSpPr/>
              <p:nvPr/>
            </p:nvSpPr>
            <p:spPr>
              <a:xfrm>
                <a:off x="6927627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9"/>
              <p:cNvSpPr/>
              <p:nvPr/>
            </p:nvSpPr>
            <p:spPr>
              <a:xfrm>
                <a:off x="6927627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0" name="Google Shape;1590;p29"/>
              <p:cNvSpPr/>
              <p:nvPr/>
            </p:nvSpPr>
            <p:spPr>
              <a:xfrm>
                <a:off x="6778846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1" name="Google Shape;1591;p29"/>
              <p:cNvSpPr/>
              <p:nvPr/>
            </p:nvSpPr>
            <p:spPr>
              <a:xfrm>
                <a:off x="6719315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9"/>
              <p:cNvSpPr/>
              <p:nvPr/>
            </p:nvSpPr>
            <p:spPr>
              <a:xfrm>
                <a:off x="6987158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9"/>
              <p:cNvSpPr/>
              <p:nvPr/>
            </p:nvSpPr>
            <p:spPr>
              <a:xfrm>
                <a:off x="6957440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>
                <a:off x="6778846" y="3933825"/>
                <a:ext cx="178593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59531" extrusionOk="0">
                    <a:moveTo>
                      <a:pt x="178594" y="0"/>
                    </a:moveTo>
                    <a:lnTo>
                      <a:pt x="178594" y="29718"/>
                    </a:lnTo>
                    <a:lnTo>
                      <a:pt x="148780" y="29718"/>
                    </a:lnTo>
                    <a:lnTo>
                      <a:pt x="148780" y="59531"/>
                    </a:lnTo>
                    <a:lnTo>
                      <a:pt x="29718" y="59531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9"/>
              <p:cNvSpPr/>
              <p:nvPr/>
            </p:nvSpPr>
            <p:spPr>
              <a:xfrm>
                <a:off x="6749033" y="3933825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9"/>
              <p:cNvSpPr/>
              <p:nvPr/>
            </p:nvSpPr>
            <p:spPr>
              <a:xfrm>
                <a:off x="6957440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9"/>
              <p:cNvSpPr/>
              <p:nvPr/>
            </p:nvSpPr>
            <p:spPr>
              <a:xfrm>
                <a:off x="6749033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9"/>
              <p:cNvSpPr/>
              <p:nvPr/>
            </p:nvSpPr>
            <p:spPr>
              <a:xfrm>
                <a:off x="6897909" y="411241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9"/>
              <p:cNvSpPr/>
              <p:nvPr/>
            </p:nvSpPr>
            <p:spPr>
              <a:xfrm>
                <a:off x="6749033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9"/>
              <p:cNvSpPr/>
              <p:nvPr/>
            </p:nvSpPr>
            <p:spPr>
              <a:xfrm>
                <a:off x="6957440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9"/>
              <p:cNvSpPr/>
              <p:nvPr/>
            </p:nvSpPr>
            <p:spPr>
              <a:xfrm>
                <a:off x="6540721" y="464820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9"/>
              <p:cNvSpPr/>
              <p:nvPr/>
            </p:nvSpPr>
            <p:spPr>
              <a:xfrm>
                <a:off x="6570439" y="461848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9"/>
              <p:cNvSpPr/>
              <p:nvPr/>
            </p:nvSpPr>
            <p:spPr>
              <a:xfrm>
                <a:off x="6629971" y="458866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9"/>
              <p:cNvSpPr/>
              <p:nvPr/>
            </p:nvSpPr>
            <p:spPr>
              <a:xfrm>
                <a:off x="6719315" y="461848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9"/>
              <p:cNvSpPr/>
              <p:nvPr/>
            </p:nvSpPr>
            <p:spPr>
              <a:xfrm>
                <a:off x="6838378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9"/>
              <p:cNvSpPr/>
              <p:nvPr/>
            </p:nvSpPr>
            <p:spPr>
              <a:xfrm>
                <a:off x="7016971" y="4677918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7" name="Google Shape;1607;p29"/>
              <p:cNvSpPr/>
              <p:nvPr/>
            </p:nvSpPr>
            <p:spPr>
              <a:xfrm>
                <a:off x="7106221" y="464820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8" name="Google Shape;1608;p29"/>
              <p:cNvSpPr/>
              <p:nvPr/>
            </p:nvSpPr>
            <p:spPr>
              <a:xfrm>
                <a:off x="7076503" y="4588668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9" name="Google Shape;1609;p29"/>
              <p:cNvSpPr/>
              <p:nvPr/>
            </p:nvSpPr>
            <p:spPr>
              <a:xfrm>
                <a:off x="6987158" y="4618482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0" name="Google Shape;1610;p29"/>
              <p:cNvSpPr/>
              <p:nvPr/>
            </p:nvSpPr>
            <p:spPr>
              <a:xfrm>
                <a:off x="6927627" y="4648200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11" name="Google Shape;1611;p29"/>
              <p:cNvGrpSpPr/>
              <p:nvPr/>
            </p:nvGrpSpPr>
            <p:grpSpPr>
              <a:xfrm>
                <a:off x="6927627" y="4945856"/>
                <a:ext cx="89249" cy="89249"/>
                <a:chOff x="6927627" y="4945856"/>
                <a:chExt cx="89249" cy="89249"/>
              </a:xfrm>
            </p:grpSpPr>
            <p:sp>
              <p:nvSpPr>
                <p:cNvPr id="1612" name="Google Shape;1612;p29"/>
                <p:cNvSpPr/>
                <p:nvPr/>
              </p:nvSpPr>
              <p:spPr>
                <a:xfrm>
                  <a:off x="6957440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3" name="Google Shape;1613;p29"/>
                <p:cNvSpPr/>
                <p:nvPr/>
              </p:nvSpPr>
              <p:spPr>
                <a:xfrm>
                  <a:off x="6987158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4" name="Google Shape;1614;p29"/>
                <p:cNvSpPr/>
                <p:nvPr/>
              </p:nvSpPr>
              <p:spPr>
                <a:xfrm>
                  <a:off x="6957440" y="5005387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29"/>
                <p:cNvSpPr/>
                <p:nvPr/>
              </p:nvSpPr>
              <p:spPr>
                <a:xfrm>
                  <a:off x="6927627" y="4975669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16" name="Google Shape;1616;p29"/>
              <p:cNvGrpSpPr/>
              <p:nvPr/>
            </p:nvGrpSpPr>
            <p:grpSpPr>
              <a:xfrm>
                <a:off x="6659784" y="4886325"/>
                <a:ext cx="89249" cy="89249"/>
                <a:chOff x="6659784" y="4886325"/>
                <a:chExt cx="89249" cy="89249"/>
              </a:xfrm>
            </p:grpSpPr>
            <p:sp>
              <p:nvSpPr>
                <p:cNvPr id="1617" name="Google Shape;1617;p29"/>
                <p:cNvSpPr/>
                <p:nvPr/>
              </p:nvSpPr>
              <p:spPr>
                <a:xfrm>
                  <a:off x="6689502" y="4886325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8" name="Google Shape;1618;p29"/>
                <p:cNvSpPr/>
                <p:nvPr/>
              </p:nvSpPr>
              <p:spPr>
                <a:xfrm>
                  <a:off x="6719315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>
                  <a:off x="6689502" y="4945856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0" name="Google Shape;1620;p29"/>
                <p:cNvSpPr/>
                <p:nvPr/>
              </p:nvSpPr>
              <p:spPr>
                <a:xfrm>
                  <a:off x="6659784" y="4916043"/>
                  <a:ext cx="29718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18" h="29718" extrusionOk="0">
                      <a:moveTo>
                        <a:pt x="0" y="0"/>
                      </a:moveTo>
                      <a:lnTo>
                        <a:pt x="29718" y="0"/>
                      </a:lnTo>
                      <a:lnTo>
                        <a:pt x="29718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21" name="Google Shape;1621;p29"/>
              <p:cNvSpPr/>
              <p:nvPr/>
            </p:nvSpPr>
            <p:spPr>
              <a:xfrm>
                <a:off x="6838378" y="50053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2" name="Google Shape;1622;p29"/>
              <p:cNvSpPr/>
              <p:nvPr/>
            </p:nvSpPr>
            <p:spPr>
              <a:xfrm>
                <a:off x="7136034" y="47077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29"/>
              <p:cNvSpPr/>
              <p:nvPr/>
            </p:nvSpPr>
            <p:spPr>
              <a:xfrm>
                <a:off x="6600253" y="4677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29"/>
              <p:cNvSpPr/>
              <p:nvPr/>
            </p:nvSpPr>
            <p:spPr>
              <a:xfrm>
                <a:off x="6510908" y="4618482"/>
                <a:ext cx="713613" cy="505777"/>
              </a:xfrm>
              <a:custGeom>
                <a:avLst/>
                <a:gdLst/>
                <a:ahLst/>
                <a:cxnLst/>
                <a:rect l="l" t="t" r="r" b="b"/>
                <a:pathLst>
                  <a:path w="713613" h="505777" extrusionOk="0">
                    <a:moveTo>
                      <a:pt x="684657" y="29718"/>
                    </a:moveTo>
                    <a:lnTo>
                      <a:pt x="684657" y="59436"/>
                    </a:lnTo>
                    <a:lnTo>
                      <a:pt x="595313" y="59436"/>
                    </a:lnTo>
                    <a:lnTo>
                      <a:pt x="595313" y="89154"/>
                    </a:lnTo>
                    <a:lnTo>
                      <a:pt x="535781" y="89154"/>
                    </a:lnTo>
                    <a:lnTo>
                      <a:pt x="535781" y="118872"/>
                    </a:lnTo>
                    <a:lnTo>
                      <a:pt x="595313" y="118872"/>
                    </a:lnTo>
                    <a:lnTo>
                      <a:pt x="595313" y="148590"/>
                    </a:lnTo>
                    <a:lnTo>
                      <a:pt x="625030" y="148590"/>
                    </a:lnTo>
                    <a:lnTo>
                      <a:pt x="625030" y="178308"/>
                    </a:lnTo>
                    <a:lnTo>
                      <a:pt x="595313" y="178308"/>
                    </a:lnTo>
                    <a:lnTo>
                      <a:pt x="595313" y="208026"/>
                    </a:lnTo>
                    <a:lnTo>
                      <a:pt x="535781" y="208026"/>
                    </a:lnTo>
                    <a:lnTo>
                      <a:pt x="535781" y="237744"/>
                    </a:lnTo>
                    <a:lnTo>
                      <a:pt x="446437" y="237744"/>
                    </a:lnTo>
                    <a:lnTo>
                      <a:pt x="446437" y="267462"/>
                    </a:lnTo>
                    <a:lnTo>
                      <a:pt x="267843" y="267462"/>
                    </a:lnTo>
                    <a:lnTo>
                      <a:pt x="267843" y="237744"/>
                    </a:lnTo>
                    <a:lnTo>
                      <a:pt x="178499" y="237744"/>
                    </a:lnTo>
                    <a:lnTo>
                      <a:pt x="178499" y="208026"/>
                    </a:lnTo>
                    <a:lnTo>
                      <a:pt x="118967" y="208026"/>
                    </a:lnTo>
                    <a:lnTo>
                      <a:pt x="118967" y="178308"/>
                    </a:lnTo>
                    <a:lnTo>
                      <a:pt x="89249" y="178308"/>
                    </a:lnTo>
                    <a:lnTo>
                      <a:pt x="89249" y="148590"/>
                    </a:lnTo>
                    <a:lnTo>
                      <a:pt x="118967" y="148590"/>
                    </a:lnTo>
                    <a:lnTo>
                      <a:pt x="118967" y="118872"/>
                    </a:lnTo>
                    <a:lnTo>
                      <a:pt x="178499" y="118872"/>
                    </a:lnTo>
                    <a:lnTo>
                      <a:pt x="178499" y="89154"/>
                    </a:lnTo>
                    <a:lnTo>
                      <a:pt x="238030" y="89154"/>
                    </a:lnTo>
                    <a:lnTo>
                      <a:pt x="238030" y="59436"/>
                    </a:lnTo>
                    <a:lnTo>
                      <a:pt x="327374" y="59436"/>
                    </a:lnTo>
                    <a:lnTo>
                      <a:pt x="327374" y="29718"/>
                    </a:lnTo>
                    <a:lnTo>
                      <a:pt x="208312" y="29718"/>
                    </a:lnTo>
                    <a:lnTo>
                      <a:pt x="208312" y="0"/>
                    </a:lnTo>
                    <a:lnTo>
                      <a:pt x="118967" y="0"/>
                    </a:lnTo>
                    <a:lnTo>
                      <a:pt x="118967" y="29718"/>
                    </a:lnTo>
                    <a:lnTo>
                      <a:pt x="59436" y="29718"/>
                    </a:lnTo>
                    <a:lnTo>
                      <a:pt x="59436" y="59436"/>
                    </a:lnTo>
                    <a:lnTo>
                      <a:pt x="29718" y="59436"/>
                    </a:lnTo>
                    <a:lnTo>
                      <a:pt x="29718" y="29718"/>
                    </a:lnTo>
                    <a:lnTo>
                      <a:pt x="0" y="29718"/>
                    </a:lnTo>
                    <a:lnTo>
                      <a:pt x="0" y="89249"/>
                    </a:lnTo>
                    <a:lnTo>
                      <a:pt x="29718" y="89249"/>
                    </a:lnTo>
                    <a:lnTo>
                      <a:pt x="29718" y="178594"/>
                    </a:lnTo>
                    <a:lnTo>
                      <a:pt x="59436" y="178594"/>
                    </a:lnTo>
                    <a:lnTo>
                      <a:pt x="59436" y="238125"/>
                    </a:lnTo>
                    <a:lnTo>
                      <a:pt x="89154" y="238125"/>
                    </a:lnTo>
                    <a:lnTo>
                      <a:pt x="89154" y="297656"/>
                    </a:lnTo>
                    <a:lnTo>
                      <a:pt x="118872" y="297656"/>
                    </a:lnTo>
                    <a:lnTo>
                      <a:pt x="118872" y="357188"/>
                    </a:lnTo>
                    <a:lnTo>
                      <a:pt x="148590" y="357188"/>
                    </a:lnTo>
                    <a:lnTo>
                      <a:pt x="148590" y="386905"/>
                    </a:lnTo>
                    <a:lnTo>
                      <a:pt x="178308" y="386905"/>
                    </a:lnTo>
                    <a:lnTo>
                      <a:pt x="178308" y="416623"/>
                    </a:lnTo>
                    <a:lnTo>
                      <a:pt x="208026" y="416623"/>
                    </a:lnTo>
                    <a:lnTo>
                      <a:pt x="208026" y="446341"/>
                    </a:lnTo>
                    <a:lnTo>
                      <a:pt x="237744" y="446341"/>
                    </a:lnTo>
                    <a:lnTo>
                      <a:pt x="237744" y="476059"/>
                    </a:lnTo>
                    <a:lnTo>
                      <a:pt x="297275" y="476059"/>
                    </a:lnTo>
                    <a:lnTo>
                      <a:pt x="297275" y="505778"/>
                    </a:lnTo>
                    <a:lnTo>
                      <a:pt x="416338" y="505778"/>
                    </a:lnTo>
                    <a:lnTo>
                      <a:pt x="416338" y="476059"/>
                    </a:lnTo>
                    <a:lnTo>
                      <a:pt x="475869" y="476059"/>
                    </a:lnTo>
                    <a:lnTo>
                      <a:pt x="475869" y="446341"/>
                    </a:lnTo>
                    <a:lnTo>
                      <a:pt x="505587" y="446341"/>
                    </a:lnTo>
                    <a:lnTo>
                      <a:pt x="505587" y="416623"/>
                    </a:lnTo>
                    <a:lnTo>
                      <a:pt x="535305" y="416623"/>
                    </a:lnTo>
                    <a:lnTo>
                      <a:pt x="535305" y="386905"/>
                    </a:lnTo>
                    <a:lnTo>
                      <a:pt x="565023" y="386905"/>
                    </a:lnTo>
                    <a:lnTo>
                      <a:pt x="565023" y="357188"/>
                    </a:lnTo>
                    <a:lnTo>
                      <a:pt x="594741" y="357188"/>
                    </a:lnTo>
                    <a:lnTo>
                      <a:pt x="594741" y="297656"/>
                    </a:lnTo>
                    <a:lnTo>
                      <a:pt x="624459" y="297656"/>
                    </a:lnTo>
                    <a:lnTo>
                      <a:pt x="624459" y="238125"/>
                    </a:lnTo>
                    <a:lnTo>
                      <a:pt x="654177" y="238125"/>
                    </a:lnTo>
                    <a:lnTo>
                      <a:pt x="654177" y="178594"/>
                    </a:lnTo>
                    <a:lnTo>
                      <a:pt x="683895" y="178594"/>
                    </a:lnTo>
                    <a:lnTo>
                      <a:pt x="683895" y="89249"/>
                    </a:lnTo>
                    <a:lnTo>
                      <a:pt x="713613" y="89249"/>
                    </a:lnTo>
                    <a:lnTo>
                      <a:pt x="713613" y="29718"/>
                    </a:lnTo>
                    <a:lnTo>
                      <a:pt x="683895" y="29718"/>
                    </a:lnTo>
                    <a:close/>
                    <a:moveTo>
                      <a:pt x="89345" y="59436"/>
                    </a:moveTo>
                    <a:lnTo>
                      <a:pt x="119063" y="59436"/>
                    </a:lnTo>
                    <a:lnTo>
                      <a:pt x="119063" y="89154"/>
                    </a:lnTo>
                    <a:lnTo>
                      <a:pt x="89345" y="89154"/>
                    </a:lnTo>
                    <a:lnTo>
                      <a:pt x="89345" y="59436"/>
                    </a:lnTo>
                    <a:close/>
                    <a:moveTo>
                      <a:pt x="238125" y="327279"/>
                    </a:moveTo>
                    <a:lnTo>
                      <a:pt x="208407" y="327279"/>
                    </a:lnTo>
                    <a:lnTo>
                      <a:pt x="208407" y="356997"/>
                    </a:lnTo>
                    <a:lnTo>
                      <a:pt x="178689" y="356997"/>
                    </a:lnTo>
                    <a:lnTo>
                      <a:pt x="178689" y="327279"/>
                    </a:lnTo>
                    <a:lnTo>
                      <a:pt x="148971" y="327279"/>
                    </a:lnTo>
                    <a:lnTo>
                      <a:pt x="148971" y="297561"/>
                    </a:lnTo>
                    <a:lnTo>
                      <a:pt x="178689" y="297561"/>
                    </a:lnTo>
                    <a:lnTo>
                      <a:pt x="178689" y="267843"/>
                    </a:lnTo>
                    <a:lnTo>
                      <a:pt x="208407" y="267843"/>
                    </a:lnTo>
                    <a:lnTo>
                      <a:pt x="208407" y="297561"/>
                    </a:lnTo>
                    <a:lnTo>
                      <a:pt x="238125" y="297561"/>
                    </a:lnTo>
                    <a:lnTo>
                      <a:pt x="238125" y="327279"/>
                    </a:lnTo>
                    <a:close/>
                    <a:moveTo>
                      <a:pt x="357188" y="416623"/>
                    </a:moveTo>
                    <a:lnTo>
                      <a:pt x="327470" y="416623"/>
                    </a:lnTo>
                    <a:lnTo>
                      <a:pt x="327470" y="386905"/>
                    </a:lnTo>
                    <a:lnTo>
                      <a:pt x="357188" y="386905"/>
                    </a:lnTo>
                    <a:lnTo>
                      <a:pt x="357188" y="416623"/>
                    </a:lnTo>
                    <a:close/>
                    <a:moveTo>
                      <a:pt x="505968" y="386905"/>
                    </a:moveTo>
                    <a:lnTo>
                      <a:pt x="476250" y="386905"/>
                    </a:lnTo>
                    <a:lnTo>
                      <a:pt x="476250" y="416623"/>
                    </a:lnTo>
                    <a:lnTo>
                      <a:pt x="446532" y="416623"/>
                    </a:lnTo>
                    <a:lnTo>
                      <a:pt x="446532" y="386905"/>
                    </a:lnTo>
                    <a:lnTo>
                      <a:pt x="416814" y="386905"/>
                    </a:lnTo>
                    <a:lnTo>
                      <a:pt x="416814" y="357188"/>
                    </a:lnTo>
                    <a:lnTo>
                      <a:pt x="446532" y="357188"/>
                    </a:lnTo>
                    <a:lnTo>
                      <a:pt x="446532" y="327470"/>
                    </a:lnTo>
                    <a:lnTo>
                      <a:pt x="476250" y="327470"/>
                    </a:lnTo>
                    <a:lnTo>
                      <a:pt x="476250" y="357188"/>
                    </a:lnTo>
                    <a:lnTo>
                      <a:pt x="505968" y="357188"/>
                    </a:lnTo>
                    <a:lnTo>
                      <a:pt x="505968" y="386905"/>
                    </a:lnTo>
                    <a:close/>
                    <a:moveTo>
                      <a:pt x="565499" y="297561"/>
                    </a:moveTo>
                    <a:lnTo>
                      <a:pt x="535781" y="297561"/>
                    </a:lnTo>
                    <a:lnTo>
                      <a:pt x="535781" y="267843"/>
                    </a:lnTo>
                    <a:lnTo>
                      <a:pt x="565499" y="267843"/>
                    </a:lnTo>
                    <a:lnTo>
                      <a:pt x="565499" y="297561"/>
                    </a:lnTo>
                    <a:close/>
                    <a:moveTo>
                      <a:pt x="654844" y="118967"/>
                    </a:moveTo>
                    <a:lnTo>
                      <a:pt x="625126" y="118967"/>
                    </a:lnTo>
                    <a:lnTo>
                      <a:pt x="625126" y="89249"/>
                    </a:lnTo>
                    <a:lnTo>
                      <a:pt x="654844" y="89249"/>
                    </a:lnTo>
                    <a:lnTo>
                      <a:pt x="654844" y="11896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5" name="Google Shape;1625;p29"/>
              <p:cNvSpPr/>
              <p:nvPr/>
            </p:nvSpPr>
            <p:spPr>
              <a:xfrm>
                <a:off x="6689502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6" name="Google Shape;1626;p29"/>
              <p:cNvSpPr/>
              <p:nvPr/>
            </p:nvSpPr>
            <p:spPr>
              <a:xfrm>
                <a:off x="6957440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29"/>
              <p:cNvSpPr/>
              <p:nvPr/>
            </p:nvSpPr>
            <p:spPr>
              <a:xfrm>
                <a:off x="7046689" y="488632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29"/>
              <p:cNvSpPr/>
              <p:nvPr/>
            </p:nvSpPr>
            <p:spPr>
              <a:xfrm>
                <a:off x="6749033" y="3993356"/>
                <a:ext cx="238125" cy="267938"/>
              </a:xfrm>
              <a:custGeom>
                <a:avLst/>
                <a:gdLst/>
                <a:ahLst/>
                <a:cxnLst/>
                <a:rect l="l" t="t" r="r" b="b"/>
                <a:pathLst>
                  <a:path w="238125" h="267938" extrusionOk="0">
                    <a:moveTo>
                      <a:pt x="238125" y="0"/>
                    </a:moveTo>
                    <a:lnTo>
                      <a:pt x="238125" y="29813"/>
                    </a:lnTo>
                    <a:lnTo>
                      <a:pt x="208407" y="29813"/>
                    </a:lnTo>
                    <a:lnTo>
                      <a:pt x="208407" y="89249"/>
                    </a:lnTo>
                    <a:lnTo>
                      <a:pt x="178594" y="89249"/>
                    </a:lnTo>
                    <a:lnTo>
                      <a:pt x="178594" y="119063"/>
                    </a:lnTo>
                    <a:lnTo>
                      <a:pt x="148876" y="119063"/>
                    </a:lnTo>
                    <a:lnTo>
                      <a:pt x="148876" y="178594"/>
                    </a:lnTo>
                    <a:lnTo>
                      <a:pt x="178594" y="178594"/>
                    </a:lnTo>
                    <a:lnTo>
                      <a:pt x="178594" y="208312"/>
                    </a:lnTo>
                    <a:lnTo>
                      <a:pt x="208407" y="208312"/>
                    </a:lnTo>
                    <a:lnTo>
                      <a:pt x="208407" y="238125"/>
                    </a:lnTo>
                    <a:lnTo>
                      <a:pt x="148876" y="238125"/>
                    </a:lnTo>
                    <a:lnTo>
                      <a:pt x="148876" y="267938"/>
                    </a:lnTo>
                    <a:lnTo>
                      <a:pt x="89345" y="267938"/>
                    </a:lnTo>
                    <a:lnTo>
                      <a:pt x="89345" y="238125"/>
                    </a:lnTo>
                    <a:lnTo>
                      <a:pt x="29813" y="238125"/>
                    </a:lnTo>
                    <a:lnTo>
                      <a:pt x="29813" y="208312"/>
                    </a:lnTo>
                    <a:lnTo>
                      <a:pt x="59531" y="208312"/>
                    </a:lnTo>
                    <a:lnTo>
                      <a:pt x="59531" y="178594"/>
                    </a:lnTo>
                    <a:lnTo>
                      <a:pt x="89345" y="178594"/>
                    </a:lnTo>
                    <a:lnTo>
                      <a:pt x="89345" y="119063"/>
                    </a:lnTo>
                    <a:lnTo>
                      <a:pt x="59531" y="119063"/>
                    </a:lnTo>
                    <a:lnTo>
                      <a:pt x="59531" y="89249"/>
                    </a:lnTo>
                    <a:lnTo>
                      <a:pt x="148876" y="89249"/>
                    </a:lnTo>
                    <a:lnTo>
                      <a:pt x="148876" y="59531"/>
                    </a:lnTo>
                    <a:lnTo>
                      <a:pt x="59531" y="59531"/>
                    </a:lnTo>
                    <a:lnTo>
                      <a:pt x="59531" y="89249"/>
                    </a:lnTo>
                    <a:lnTo>
                      <a:pt x="29813" y="89249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178594" y="29813"/>
                    </a:lnTo>
                    <a:lnTo>
                      <a:pt x="178594" y="0"/>
                    </a:lnTo>
                    <a:lnTo>
                      <a:pt x="23812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9" name="Google Shape;1629;p29"/>
              <p:cNvSpPr/>
              <p:nvPr/>
            </p:nvSpPr>
            <p:spPr>
              <a:xfrm>
                <a:off x="6778846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0" name="Google Shape;1630;p29"/>
              <p:cNvSpPr/>
              <p:nvPr/>
            </p:nvSpPr>
            <p:spPr>
              <a:xfrm>
                <a:off x="6808564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29"/>
              <p:cNvSpPr/>
              <p:nvPr/>
            </p:nvSpPr>
            <p:spPr>
              <a:xfrm>
                <a:off x="6927627" y="4052887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29"/>
              <p:cNvSpPr/>
              <p:nvPr/>
            </p:nvSpPr>
            <p:spPr>
              <a:xfrm>
                <a:off x="6897909" y="4082605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3" name="Google Shape;1633;p29"/>
              <p:cNvSpPr/>
              <p:nvPr/>
            </p:nvSpPr>
            <p:spPr>
              <a:xfrm>
                <a:off x="6808564" y="4052887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4" name="Google Shape;1634;p29"/>
              <p:cNvSpPr/>
              <p:nvPr/>
            </p:nvSpPr>
            <p:spPr>
              <a:xfrm>
                <a:off x="6838378" y="411241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5" name="Google Shape;1635;p29"/>
              <p:cNvSpPr/>
              <p:nvPr/>
            </p:nvSpPr>
            <p:spPr>
              <a:xfrm>
                <a:off x="6808564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6" name="Google Shape;1636;p29"/>
              <p:cNvSpPr/>
              <p:nvPr/>
            </p:nvSpPr>
            <p:spPr>
              <a:xfrm>
                <a:off x="6897909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7" name="Google Shape;1637;p29"/>
              <p:cNvSpPr/>
              <p:nvPr/>
            </p:nvSpPr>
            <p:spPr>
              <a:xfrm>
                <a:off x="6927627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8" name="Google Shape;1638;p29"/>
              <p:cNvSpPr/>
              <p:nvPr/>
            </p:nvSpPr>
            <p:spPr>
              <a:xfrm>
                <a:off x="6778846" y="4201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9" name="Google Shape;1639;p29"/>
              <p:cNvSpPr/>
              <p:nvPr/>
            </p:nvSpPr>
            <p:spPr>
              <a:xfrm>
                <a:off x="6749033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0" name="Google Shape;1640;p29"/>
              <p:cNvSpPr/>
              <p:nvPr/>
            </p:nvSpPr>
            <p:spPr>
              <a:xfrm>
                <a:off x="6927627" y="3993356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1" name="Google Shape;1641;p29"/>
              <p:cNvSpPr/>
              <p:nvPr/>
            </p:nvSpPr>
            <p:spPr>
              <a:xfrm>
                <a:off x="6808564" y="4023169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2" y="0"/>
                    </a:lnTo>
                    <a:lnTo>
                      <a:pt x="119062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2" name="Google Shape;1642;p29"/>
              <p:cNvSpPr/>
              <p:nvPr/>
            </p:nvSpPr>
            <p:spPr>
              <a:xfrm>
                <a:off x="6481190" y="4767262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3" name="Google Shape;1643;p29"/>
              <p:cNvSpPr/>
              <p:nvPr/>
            </p:nvSpPr>
            <p:spPr>
              <a:xfrm>
                <a:off x="6510908" y="4796980"/>
                <a:ext cx="89344" cy="208407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08407" extrusionOk="0">
                    <a:moveTo>
                      <a:pt x="89345" y="119063"/>
                    </a:moveTo>
                    <a:lnTo>
                      <a:pt x="89345" y="208407"/>
                    </a:lnTo>
                    <a:lnTo>
                      <a:pt x="59531" y="208407"/>
                    </a:lnTo>
                    <a:lnTo>
                      <a:pt x="59531" y="148876"/>
                    </a:lnTo>
                    <a:lnTo>
                      <a:pt x="29813" y="148876"/>
                    </a:lnTo>
                    <a:lnTo>
                      <a:pt x="29813" y="89345"/>
                    </a:lnTo>
                    <a:lnTo>
                      <a:pt x="0" y="89345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59627"/>
                    </a:lnTo>
                    <a:lnTo>
                      <a:pt x="59531" y="59627"/>
                    </a:lnTo>
                    <a:lnTo>
                      <a:pt x="59531" y="119063"/>
                    </a:lnTo>
                    <a:lnTo>
                      <a:pt x="89345" y="1190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4" name="Google Shape;1644;p29"/>
              <p:cNvSpPr/>
              <p:nvPr/>
            </p:nvSpPr>
            <p:spPr>
              <a:xfrm>
                <a:off x="6600253" y="49756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5" name="Google Shape;1645;p29"/>
              <p:cNvSpPr/>
              <p:nvPr/>
            </p:nvSpPr>
            <p:spPr>
              <a:xfrm>
                <a:off x="6689502" y="5064918"/>
                <a:ext cx="148875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148875" h="119062" extrusionOk="0">
                    <a:moveTo>
                      <a:pt x="148876" y="89249"/>
                    </a:moveTo>
                    <a:lnTo>
                      <a:pt x="148876" y="119063"/>
                    </a:lnTo>
                    <a:lnTo>
                      <a:pt x="89345" y="119063"/>
                    </a:lnTo>
                    <a:lnTo>
                      <a:pt x="89345" y="89249"/>
                    </a:lnTo>
                    <a:lnTo>
                      <a:pt x="29813" y="89249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59531" y="29813"/>
                    </a:lnTo>
                    <a:lnTo>
                      <a:pt x="59531" y="59531"/>
                    </a:lnTo>
                    <a:lnTo>
                      <a:pt x="119063" y="59531"/>
                    </a:lnTo>
                    <a:lnTo>
                      <a:pt x="119063" y="89249"/>
                    </a:lnTo>
                    <a:lnTo>
                      <a:pt x="148876" y="892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6" name="Google Shape;1646;p29"/>
              <p:cNvSpPr/>
              <p:nvPr/>
            </p:nvSpPr>
            <p:spPr>
              <a:xfrm>
                <a:off x="6629970" y="5005387"/>
                <a:ext cx="59531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59531" extrusionOk="0">
                    <a:moveTo>
                      <a:pt x="59531" y="29718"/>
                    </a:moveTo>
                    <a:lnTo>
                      <a:pt x="59531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59531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7" name="Google Shape;1647;p29"/>
              <p:cNvSpPr/>
              <p:nvPr/>
            </p:nvSpPr>
            <p:spPr>
              <a:xfrm>
                <a:off x="6659784" y="50649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648" name="Google Shape;1648;p29"/>
              <p:cNvGrpSpPr/>
              <p:nvPr/>
            </p:nvGrpSpPr>
            <p:grpSpPr>
              <a:xfrm>
                <a:off x="6451662" y="4350734"/>
                <a:ext cx="833056" cy="595122"/>
                <a:chOff x="6451662" y="4350734"/>
                <a:chExt cx="833056" cy="595122"/>
              </a:xfrm>
            </p:grpSpPr>
            <p:sp>
              <p:nvSpPr>
                <p:cNvPr id="1649" name="Google Shape;1649;p29"/>
                <p:cNvSpPr/>
                <p:nvPr/>
              </p:nvSpPr>
              <p:spPr>
                <a:xfrm>
                  <a:off x="7106221" y="4618482"/>
                  <a:ext cx="89344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344" h="29718" extrusionOk="0">
                      <a:moveTo>
                        <a:pt x="0" y="0"/>
                      </a:moveTo>
                      <a:lnTo>
                        <a:pt x="89345" y="0"/>
                      </a:lnTo>
                      <a:lnTo>
                        <a:pt x="89345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0" name="Google Shape;1650;p29"/>
                <p:cNvSpPr/>
                <p:nvPr/>
              </p:nvSpPr>
              <p:spPr>
                <a:xfrm>
                  <a:off x="7046689" y="4588668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1" name="Google Shape;1651;p29"/>
                <p:cNvSpPr/>
                <p:nvPr/>
              </p:nvSpPr>
              <p:spPr>
                <a:xfrm>
                  <a:off x="6987158" y="4648200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59531" y="0"/>
                      </a:moveTo>
                      <a:lnTo>
                        <a:pt x="59531" y="29718"/>
                      </a:lnTo>
                      <a:lnTo>
                        <a:pt x="29813" y="29718"/>
                      </a:lnTo>
                      <a:lnTo>
                        <a:pt x="29813" y="59531"/>
                      </a:lnTo>
                      <a:lnTo>
                        <a:pt x="0" y="59531"/>
                      </a:lnTo>
                      <a:lnTo>
                        <a:pt x="0" y="0"/>
                      </a:lnTo>
                      <a:lnTo>
                        <a:pt x="59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2" name="Google Shape;1652;p29"/>
                <p:cNvSpPr/>
                <p:nvPr/>
              </p:nvSpPr>
              <p:spPr>
                <a:xfrm>
                  <a:off x="7046689" y="4648200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3" name="Google Shape;1653;p29"/>
                <p:cNvSpPr/>
                <p:nvPr/>
              </p:nvSpPr>
              <p:spPr>
                <a:xfrm>
                  <a:off x="6451662" y="4350734"/>
                  <a:ext cx="833056" cy="595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056" h="595122" extrusionOk="0">
                      <a:moveTo>
                        <a:pt x="803434" y="267748"/>
                      </a:moveTo>
                      <a:lnTo>
                        <a:pt x="803434" y="208217"/>
                      </a:lnTo>
                      <a:lnTo>
                        <a:pt x="773716" y="208217"/>
                      </a:lnTo>
                      <a:lnTo>
                        <a:pt x="773716" y="148685"/>
                      </a:lnTo>
                      <a:lnTo>
                        <a:pt x="743998" y="148685"/>
                      </a:lnTo>
                      <a:lnTo>
                        <a:pt x="743998" y="118967"/>
                      </a:lnTo>
                      <a:lnTo>
                        <a:pt x="684467" y="118967"/>
                      </a:lnTo>
                      <a:lnTo>
                        <a:pt x="684467" y="89249"/>
                      </a:lnTo>
                      <a:lnTo>
                        <a:pt x="565404" y="89249"/>
                      </a:lnTo>
                      <a:lnTo>
                        <a:pt x="565404" y="118967"/>
                      </a:lnTo>
                      <a:lnTo>
                        <a:pt x="505873" y="118967"/>
                      </a:lnTo>
                      <a:lnTo>
                        <a:pt x="505873" y="148685"/>
                      </a:lnTo>
                      <a:lnTo>
                        <a:pt x="476155" y="148685"/>
                      </a:lnTo>
                      <a:lnTo>
                        <a:pt x="476155" y="178403"/>
                      </a:lnTo>
                      <a:lnTo>
                        <a:pt x="446437" y="178403"/>
                      </a:lnTo>
                      <a:lnTo>
                        <a:pt x="446437" y="148685"/>
                      </a:lnTo>
                      <a:lnTo>
                        <a:pt x="476155" y="148685"/>
                      </a:lnTo>
                      <a:lnTo>
                        <a:pt x="476155" y="118967"/>
                      </a:lnTo>
                      <a:lnTo>
                        <a:pt x="505873" y="118967"/>
                      </a:lnTo>
                      <a:lnTo>
                        <a:pt x="505873" y="89249"/>
                      </a:lnTo>
                      <a:lnTo>
                        <a:pt x="476155" y="89249"/>
                      </a:lnTo>
                      <a:lnTo>
                        <a:pt x="476155" y="29718"/>
                      </a:lnTo>
                      <a:lnTo>
                        <a:pt x="505873" y="29718"/>
                      </a:lnTo>
                      <a:lnTo>
                        <a:pt x="505873" y="0"/>
                      </a:lnTo>
                      <a:lnTo>
                        <a:pt x="446342" y="0"/>
                      </a:lnTo>
                      <a:lnTo>
                        <a:pt x="446342" y="29718"/>
                      </a:lnTo>
                      <a:lnTo>
                        <a:pt x="386810" y="29718"/>
                      </a:lnTo>
                      <a:lnTo>
                        <a:pt x="386810" y="0"/>
                      </a:lnTo>
                      <a:lnTo>
                        <a:pt x="327279" y="0"/>
                      </a:lnTo>
                      <a:lnTo>
                        <a:pt x="327279" y="29718"/>
                      </a:lnTo>
                      <a:lnTo>
                        <a:pt x="356997" y="29718"/>
                      </a:lnTo>
                      <a:lnTo>
                        <a:pt x="356997" y="89249"/>
                      </a:lnTo>
                      <a:lnTo>
                        <a:pt x="327279" y="89249"/>
                      </a:lnTo>
                      <a:lnTo>
                        <a:pt x="327279" y="118967"/>
                      </a:lnTo>
                      <a:lnTo>
                        <a:pt x="356997" y="118967"/>
                      </a:lnTo>
                      <a:lnTo>
                        <a:pt x="356997" y="148685"/>
                      </a:lnTo>
                      <a:lnTo>
                        <a:pt x="386715" y="148685"/>
                      </a:lnTo>
                      <a:lnTo>
                        <a:pt x="386715" y="178403"/>
                      </a:lnTo>
                      <a:lnTo>
                        <a:pt x="356997" y="178403"/>
                      </a:lnTo>
                      <a:lnTo>
                        <a:pt x="356997" y="148685"/>
                      </a:lnTo>
                      <a:lnTo>
                        <a:pt x="327279" y="148685"/>
                      </a:lnTo>
                      <a:lnTo>
                        <a:pt x="327279" y="118967"/>
                      </a:lnTo>
                      <a:lnTo>
                        <a:pt x="267748" y="118967"/>
                      </a:lnTo>
                      <a:lnTo>
                        <a:pt x="267748" y="89249"/>
                      </a:lnTo>
                      <a:lnTo>
                        <a:pt x="148685" y="89249"/>
                      </a:lnTo>
                      <a:lnTo>
                        <a:pt x="148685" y="118967"/>
                      </a:lnTo>
                      <a:lnTo>
                        <a:pt x="89154" y="118967"/>
                      </a:lnTo>
                      <a:lnTo>
                        <a:pt x="89154" y="148685"/>
                      </a:lnTo>
                      <a:lnTo>
                        <a:pt x="59436" y="148685"/>
                      </a:lnTo>
                      <a:lnTo>
                        <a:pt x="59436" y="208217"/>
                      </a:lnTo>
                      <a:lnTo>
                        <a:pt x="29718" y="208217"/>
                      </a:lnTo>
                      <a:lnTo>
                        <a:pt x="29718" y="267748"/>
                      </a:lnTo>
                      <a:lnTo>
                        <a:pt x="0" y="267748"/>
                      </a:lnTo>
                      <a:lnTo>
                        <a:pt x="0" y="386810"/>
                      </a:lnTo>
                      <a:lnTo>
                        <a:pt x="29718" y="386810"/>
                      </a:lnTo>
                      <a:lnTo>
                        <a:pt x="29718" y="416528"/>
                      </a:lnTo>
                      <a:lnTo>
                        <a:pt x="59436" y="416528"/>
                      </a:lnTo>
                      <a:lnTo>
                        <a:pt x="59436" y="356997"/>
                      </a:lnTo>
                      <a:lnTo>
                        <a:pt x="29718" y="356997"/>
                      </a:lnTo>
                      <a:lnTo>
                        <a:pt x="29718" y="297466"/>
                      </a:lnTo>
                      <a:lnTo>
                        <a:pt x="59436" y="297466"/>
                      </a:lnTo>
                      <a:lnTo>
                        <a:pt x="59436" y="237935"/>
                      </a:lnTo>
                      <a:lnTo>
                        <a:pt x="89154" y="237935"/>
                      </a:lnTo>
                      <a:lnTo>
                        <a:pt x="89154" y="178403"/>
                      </a:lnTo>
                      <a:lnTo>
                        <a:pt x="118872" y="178403"/>
                      </a:lnTo>
                      <a:lnTo>
                        <a:pt x="118872" y="148685"/>
                      </a:lnTo>
                      <a:lnTo>
                        <a:pt x="178403" y="148685"/>
                      </a:lnTo>
                      <a:lnTo>
                        <a:pt x="178403" y="118967"/>
                      </a:lnTo>
                      <a:lnTo>
                        <a:pt x="237935" y="118967"/>
                      </a:lnTo>
                      <a:lnTo>
                        <a:pt x="237935" y="148685"/>
                      </a:lnTo>
                      <a:lnTo>
                        <a:pt x="297466" y="148685"/>
                      </a:lnTo>
                      <a:lnTo>
                        <a:pt x="297466" y="178403"/>
                      </a:lnTo>
                      <a:lnTo>
                        <a:pt x="327184" y="178403"/>
                      </a:lnTo>
                      <a:lnTo>
                        <a:pt x="327184" y="208121"/>
                      </a:lnTo>
                      <a:lnTo>
                        <a:pt x="297466" y="208121"/>
                      </a:lnTo>
                      <a:lnTo>
                        <a:pt x="297466" y="178403"/>
                      </a:lnTo>
                      <a:lnTo>
                        <a:pt x="237935" y="178403"/>
                      </a:lnTo>
                      <a:lnTo>
                        <a:pt x="237935" y="148685"/>
                      </a:lnTo>
                      <a:lnTo>
                        <a:pt x="178403" y="148685"/>
                      </a:lnTo>
                      <a:lnTo>
                        <a:pt x="178403" y="178403"/>
                      </a:lnTo>
                      <a:lnTo>
                        <a:pt x="118872" y="178403"/>
                      </a:lnTo>
                      <a:lnTo>
                        <a:pt x="118872" y="237935"/>
                      </a:lnTo>
                      <a:lnTo>
                        <a:pt x="89154" y="237935"/>
                      </a:lnTo>
                      <a:lnTo>
                        <a:pt x="89154" y="297466"/>
                      </a:lnTo>
                      <a:lnTo>
                        <a:pt x="118872" y="297466"/>
                      </a:lnTo>
                      <a:lnTo>
                        <a:pt x="118872" y="267748"/>
                      </a:lnTo>
                      <a:lnTo>
                        <a:pt x="178403" y="267748"/>
                      </a:lnTo>
                      <a:lnTo>
                        <a:pt x="178403" y="238030"/>
                      </a:lnTo>
                      <a:lnTo>
                        <a:pt x="267748" y="238030"/>
                      </a:lnTo>
                      <a:lnTo>
                        <a:pt x="267748" y="267748"/>
                      </a:lnTo>
                      <a:lnTo>
                        <a:pt x="386810" y="267748"/>
                      </a:lnTo>
                      <a:lnTo>
                        <a:pt x="386810" y="297466"/>
                      </a:lnTo>
                      <a:lnTo>
                        <a:pt x="535591" y="297466"/>
                      </a:lnTo>
                      <a:lnTo>
                        <a:pt x="535591" y="267748"/>
                      </a:lnTo>
                      <a:lnTo>
                        <a:pt x="595122" y="267748"/>
                      </a:lnTo>
                      <a:lnTo>
                        <a:pt x="595122" y="208217"/>
                      </a:lnTo>
                      <a:lnTo>
                        <a:pt x="654653" y="208217"/>
                      </a:lnTo>
                      <a:lnTo>
                        <a:pt x="654653" y="237935"/>
                      </a:lnTo>
                      <a:lnTo>
                        <a:pt x="714185" y="237935"/>
                      </a:lnTo>
                      <a:lnTo>
                        <a:pt x="714185" y="178689"/>
                      </a:lnTo>
                      <a:lnTo>
                        <a:pt x="654653" y="178689"/>
                      </a:lnTo>
                      <a:lnTo>
                        <a:pt x="654653" y="148971"/>
                      </a:lnTo>
                      <a:lnTo>
                        <a:pt x="595122" y="148971"/>
                      </a:lnTo>
                      <a:lnTo>
                        <a:pt x="595122" y="178689"/>
                      </a:lnTo>
                      <a:lnTo>
                        <a:pt x="535591" y="178689"/>
                      </a:lnTo>
                      <a:lnTo>
                        <a:pt x="535591" y="208407"/>
                      </a:lnTo>
                      <a:lnTo>
                        <a:pt x="505873" y="208407"/>
                      </a:lnTo>
                      <a:lnTo>
                        <a:pt x="505873" y="178308"/>
                      </a:lnTo>
                      <a:lnTo>
                        <a:pt x="535591" y="178308"/>
                      </a:lnTo>
                      <a:lnTo>
                        <a:pt x="535591" y="148590"/>
                      </a:lnTo>
                      <a:lnTo>
                        <a:pt x="595122" y="148590"/>
                      </a:lnTo>
                      <a:lnTo>
                        <a:pt x="595122" y="118872"/>
                      </a:lnTo>
                      <a:lnTo>
                        <a:pt x="654653" y="118872"/>
                      </a:lnTo>
                      <a:lnTo>
                        <a:pt x="654653" y="148590"/>
                      </a:lnTo>
                      <a:lnTo>
                        <a:pt x="714185" y="148590"/>
                      </a:lnTo>
                      <a:lnTo>
                        <a:pt x="714185" y="178308"/>
                      </a:lnTo>
                      <a:lnTo>
                        <a:pt x="743903" y="178308"/>
                      </a:lnTo>
                      <a:lnTo>
                        <a:pt x="743903" y="237839"/>
                      </a:lnTo>
                      <a:lnTo>
                        <a:pt x="773621" y="237839"/>
                      </a:lnTo>
                      <a:lnTo>
                        <a:pt x="773621" y="297371"/>
                      </a:lnTo>
                      <a:lnTo>
                        <a:pt x="803338" y="297371"/>
                      </a:lnTo>
                      <a:lnTo>
                        <a:pt x="803338" y="356902"/>
                      </a:lnTo>
                      <a:lnTo>
                        <a:pt x="773621" y="356902"/>
                      </a:lnTo>
                      <a:lnTo>
                        <a:pt x="773621" y="446246"/>
                      </a:lnTo>
                      <a:lnTo>
                        <a:pt x="743903" y="446246"/>
                      </a:lnTo>
                      <a:lnTo>
                        <a:pt x="743903" y="505778"/>
                      </a:lnTo>
                      <a:lnTo>
                        <a:pt x="714185" y="505778"/>
                      </a:lnTo>
                      <a:lnTo>
                        <a:pt x="714185" y="595122"/>
                      </a:lnTo>
                      <a:lnTo>
                        <a:pt x="743903" y="595122"/>
                      </a:lnTo>
                      <a:lnTo>
                        <a:pt x="743903" y="535591"/>
                      </a:lnTo>
                      <a:lnTo>
                        <a:pt x="773621" y="535591"/>
                      </a:lnTo>
                      <a:lnTo>
                        <a:pt x="773621" y="476060"/>
                      </a:lnTo>
                      <a:lnTo>
                        <a:pt x="803338" y="476060"/>
                      </a:lnTo>
                      <a:lnTo>
                        <a:pt x="803338" y="386715"/>
                      </a:lnTo>
                      <a:lnTo>
                        <a:pt x="833056" y="386715"/>
                      </a:lnTo>
                      <a:lnTo>
                        <a:pt x="833056" y="267653"/>
                      </a:lnTo>
                      <a:lnTo>
                        <a:pt x="803338" y="267653"/>
                      </a:lnTo>
                      <a:close/>
                      <a:moveTo>
                        <a:pt x="416528" y="59341"/>
                      </a:moveTo>
                      <a:lnTo>
                        <a:pt x="446246" y="59341"/>
                      </a:lnTo>
                      <a:lnTo>
                        <a:pt x="446246" y="118872"/>
                      </a:lnTo>
                      <a:lnTo>
                        <a:pt x="416528" y="118872"/>
                      </a:lnTo>
                      <a:lnTo>
                        <a:pt x="416528" y="5934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4" name="Google Shape;1654;p29"/>
                <p:cNvSpPr/>
                <p:nvPr/>
              </p:nvSpPr>
              <p:spPr>
                <a:xfrm>
                  <a:off x="7046689" y="455885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5" name="Google Shape;1655;p29"/>
              <p:cNvSpPr/>
              <p:nvPr/>
            </p:nvSpPr>
            <p:spPr>
              <a:xfrm>
                <a:off x="6719315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6" name="Google Shape;1656;p29"/>
              <p:cNvSpPr/>
              <p:nvPr/>
            </p:nvSpPr>
            <p:spPr>
              <a:xfrm>
                <a:off x="6838378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7" name="Google Shape;1657;p29"/>
              <p:cNvSpPr/>
              <p:nvPr/>
            </p:nvSpPr>
            <p:spPr>
              <a:xfrm>
                <a:off x="6629970" y="4707826"/>
                <a:ext cx="476345" cy="148589"/>
              </a:xfrm>
              <a:custGeom>
                <a:avLst/>
                <a:gdLst/>
                <a:ahLst/>
                <a:cxnLst/>
                <a:rect l="l" t="t" r="r" b="b"/>
                <a:pathLst>
                  <a:path w="476345" h="148589" extrusionOk="0">
                    <a:moveTo>
                      <a:pt x="416719" y="59436"/>
                    </a:moveTo>
                    <a:lnTo>
                      <a:pt x="416719" y="29718"/>
                    </a:lnTo>
                    <a:lnTo>
                      <a:pt x="357188" y="29718"/>
                    </a:lnTo>
                    <a:lnTo>
                      <a:pt x="357188" y="0"/>
                    </a:ln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59531" y="29718"/>
                    </a:lnTo>
                    <a:lnTo>
                      <a:pt x="59531" y="59436"/>
                    </a:lnTo>
                    <a:lnTo>
                      <a:pt x="0" y="59436"/>
                    </a:lnTo>
                    <a:lnTo>
                      <a:pt x="0" y="89154"/>
                    </a:lnTo>
                    <a:lnTo>
                      <a:pt x="59531" y="89154"/>
                    </a:lnTo>
                    <a:lnTo>
                      <a:pt x="59531" y="118872"/>
                    </a:lnTo>
                    <a:lnTo>
                      <a:pt x="148876" y="118872"/>
                    </a:lnTo>
                    <a:lnTo>
                      <a:pt x="148876" y="148590"/>
                    </a:lnTo>
                    <a:lnTo>
                      <a:pt x="327470" y="148590"/>
                    </a:lnTo>
                    <a:lnTo>
                      <a:pt x="327470" y="118872"/>
                    </a:lnTo>
                    <a:lnTo>
                      <a:pt x="416814" y="118872"/>
                    </a:lnTo>
                    <a:lnTo>
                      <a:pt x="416814" y="89154"/>
                    </a:lnTo>
                    <a:lnTo>
                      <a:pt x="476345" y="89154"/>
                    </a:lnTo>
                    <a:lnTo>
                      <a:pt x="476345" y="59436"/>
                    </a:lnTo>
                    <a:lnTo>
                      <a:pt x="416814" y="59436"/>
                    </a:lnTo>
                    <a:close/>
                    <a:moveTo>
                      <a:pt x="148876" y="89154"/>
                    </a:moveTo>
                    <a:lnTo>
                      <a:pt x="89345" y="89154"/>
                    </a:lnTo>
                    <a:lnTo>
                      <a:pt x="89345" y="59436"/>
                    </a:lnTo>
                    <a:lnTo>
                      <a:pt x="148876" y="59436"/>
                    </a:lnTo>
                    <a:lnTo>
                      <a:pt x="148876" y="89154"/>
                    </a:lnTo>
                    <a:close/>
                    <a:moveTo>
                      <a:pt x="267938" y="89154"/>
                    </a:moveTo>
                    <a:lnTo>
                      <a:pt x="208407" y="89154"/>
                    </a:lnTo>
                    <a:lnTo>
                      <a:pt x="208407" y="59436"/>
                    </a:lnTo>
                    <a:lnTo>
                      <a:pt x="267938" y="59436"/>
                    </a:lnTo>
                    <a:lnTo>
                      <a:pt x="267938" y="89154"/>
                    </a:lnTo>
                    <a:close/>
                    <a:moveTo>
                      <a:pt x="387001" y="89154"/>
                    </a:moveTo>
                    <a:lnTo>
                      <a:pt x="327470" y="89154"/>
                    </a:lnTo>
                    <a:lnTo>
                      <a:pt x="327470" y="59436"/>
                    </a:lnTo>
                    <a:lnTo>
                      <a:pt x="387001" y="59436"/>
                    </a:lnTo>
                    <a:lnTo>
                      <a:pt x="387001" y="891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8" name="Google Shape;1658;p29"/>
              <p:cNvSpPr/>
              <p:nvPr/>
            </p:nvSpPr>
            <p:spPr>
              <a:xfrm>
                <a:off x="6957440" y="4767262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59" name="Google Shape;1659;p29"/>
            <p:cNvSpPr/>
            <p:nvPr/>
          </p:nvSpPr>
          <p:spPr>
            <a:xfrm>
              <a:off x="7076503" y="4588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9"/>
            <p:cNvSpPr/>
            <p:nvPr/>
          </p:nvSpPr>
          <p:spPr>
            <a:xfrm>
              <a:off x="7046689" y="4618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9"/>
            <p:cNvSpPr/>
            <p:nvPr/>
          </p:nvSpPr>
          <p:spPr>
            <a:xfrm>
              <a:off x="6749033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9"/>
            <p:cNvSpPr/>
            <p:nvPr/>
          </p:nvSpPr>
          <p:spPr>
            <a:xfrm>
              <a:off x="6659784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9"/>
            <p:cNvSpPr/>
            <p:nvPr/>
          </p:nvSpPr>
          <p:spPr>
            <a:xfrm>
              <a:off x="6957440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9"/>
            <p:cNvSpPr/>
            <p:nvPr/>
          </p:nvSpPr>
          <p:spPr>
            <a:xfrm>
              <a:off x="7046689" y="4826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9"/>
            <p:cNvSpPr/>
            <p:nvPr/>
          </p:nvSpPr>
          <p:spPr>
            <a:xfrm>
              <a:off x="7106221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9"/>
            <p:cNvSpPr/>
            <p:nvPr/>
          </p:nvSpPr>
          <p:spPr>
            <a:xfrm>
              <a:off x="6600253" y="4737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9"/>
            <p:cNvSpPr/>
            <p:nvPr/>
          </p:nvSpPr>
          <p:spPr>
            <a:xfrm>
              <a:off x="6778846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9"/>
            <p:cNvSpPr/>
            <p:nvPr/>
          </p:nvSpPr>
          <p:spPr>
            <a:xfrm>
              <a:off x="6838378" y="438035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9"/>
            <p:cNvSpPr/>
            <p:nvPr/>
          </p:nvSpPr>
          <p:spPr>
            <a:xfrm>
              <a:off x="6897909" y="4350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9"/>
            <p:cNvSpPr/>
            <p:nvPr/>
          </p:nvSpPr>
          <p:spPr>
            <a:xfrm>
              <a:off x="6778846" y="4261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9"/>
            <p:cNvSpPr/>
            <p:nvPr/>
          </p:nvSpPr>
          <p:spPr>
            <a:xfrm>
              <a:off x="7225283" y="4707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9"/>
            <p:cNvSpPr/>
            <p:nvPr/>
          </p:nvSpPr>
          <p:spPr>
            <a:xfrm>
              <a:off x="6570439" y="4529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9"/>
            <p:cNvSpPr/>
            <p:nvPr/>
          </p:nvSpPr>
          <p:spPr>
            <a:xfrm>
              <a:off x="6927627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9"/>
            <p:cNvSpPr/>
            <p:nvPr/>
          </p:nvSpPr>
          <p:spPr>
            <a:xfrm>
              <a:off x="7046689" y="50351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9"/>
            <p:cNvSpPr/>
            <p:nvPr/>
          </p:nvSpPr>
          <p:spPr>
            <a:xfrm>
              <a:off x="7106221" y="497566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9"/>
            <p:cNvSpPr/>
            <p:nvPr/>
          </p:nvSpPr>
          <p:spPr>
            <a:xfrm>
              <a:off x="6629971" y="500538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9"/>
            <p:cNvSpPr/>
            <p:nvPr/>
          </p:nvSpPr>
          <p:spPr>
            <a:xfrm>
              <a:off x="6540721" y="485660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9"/>
            <p:cNvSpPr/>
            <p:nvPr/>
          </p:nvSpPr>
          <p:spPr>
            <a:xfrm>
              <a:off x="6778846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9" name="Google Shape;1679;p29"/>
          <p:cNvGrpSpPr/>
          <p:nvPr/>
        </p:nvGrpSpPr>
        <p:grpSpPr>
          <a:xfrm>
            <a:off x="7422504" y="407117"/>
            <a:ext cx="892969" cy="1369314"/>
            <a:chOff x="4739829" y="1582292"/>
            <a:chExt cx="892969" cy="1369314"/>
          </a:xfrm>
        </p:grpSpPr>
        <p:sp>
          <p:nvSpPr>
            <p:cNvPr id="1680" name="Google Shape;1680;p29"/>
            <p:cNvSpPr/>
            <p:nvPr/>
          </p:nvSpPr>
          <p:spPr>
            <a:xfrm>
              <a:off x="4739829" y="1582292"/>
              <a:ext cx="892968" cy="1369314"/>
            </a:xfrm>
            <a:custGeom>
              <a:avLst/>
              <a:gdLst/>
              <a:ahLst/>
              <a:cxnLst/>
              <a:rect l="l" t="t" r="r" b="b"/>
              <a:pathLst>
                <a:path w="892968" h="1369314" extrusionOk="0">
                  <a:moveTo>
                    <a:pt x="387001" y="1339501"/>
                  </a:moveTo>
                  <a:lnTo>
                    <a:pt x="387001" y="1369314"/>
                  </a:lnTo>
                  <a:lnTo>
                    <a:pt x="684657" y="1369314"/>
                  </a:lnTo>
                  <a:lnTo>
                    <a:pt x="684657" y="1339501"/>
                  </a:lnTo>
                  <a:lnTo>
                    <a:pt x="803720" y="1339501"/>
                  </a:lnTo>
                  <a:lnTo>
                    <a:pt x="803720" y="1309688"/>
                  </a:lnTo>
                  <a:lnTo>
                    <a:pt x="833438" y="1309688"/>
                  </a:lnTo>
                  <a:lnTo>
                    <a:pt x="833438" y="1279970"/>
                  </a:lnTo>
                  <a:lnTo>
                    <a:pt x="863251" y="1279970"/>
                  </a:lnTo>
                  <a:lnTo>
                    <a:pt x="863251" y="1220438"/>
                  </a:lnTo>
                  <a:lnTo>
                    <a:pt x="833438" y="1220438"/>
                  </a:lnTo>
                  <a:lnTo>
                    <a:pt x="833438" y="1190625"/>
                  </a:lnTo>
                  <a:lnTo>
                    <a:pt x="803720" y="1190625"/>
                  </a:lnTo>
                  <a:lnTo>
                    <a:pt x="803720" y="1160907"/>
                  </a:lnTo>
                  <a:lnTo>
                    <a:pt x="773906" y="1160907"/>
                  </a:lnTo>
                  <a:lnTo>
                    <a:pt x="773906" y="1131189"/>
                  </a:lnTo>
                  <a:lnTo>
                    <a:pt x="803720" y="1131189"/>
                  </a:lnTo>
                  <a:lnTo>
                    <a:pt x="803720" y="1101376"/>
                  </a:lnTo>
                  <a:lnTo>
                    <a:pt x="833438" y="1101376"/>
                  </a:lnTo>
                  <a:lnTo>
                    <a:pt x="833438" y="1041845"/>
                  </a:lnTo>
                  <a:lnTo>
                    <a:pt x="863251" y="1041845"/>
                  </a:lnTo>
                  <a:lnTo>
                    <a:pt x="863251" y="952500"/>
                  </a:lnTo>
                  <a:lnTo>
                    <a:pt x="892969" y="952500"/>
                  </a:lnTo>
                  <a:lnTo>
                    <a:pt x="892969" y="774002"/>
                  </a:lnTo>
                  <a:lnTo>
                    <a:pt x="863251" y="774002"/>
                  </a:lnTo>
                  <a:lnTo>
                    <a:pt x="863251" y="684657"/>
                  </a:lnTo>
                  <a:lnTo>
                    <a:pt x="833438" y="684657"/>
                  </a:lnTo>
                  <a:lnTo>
                    <a:pt x="833438" y="625126"/>
                  </a:lnTo>
                  <a:lnTo>
                    <a:pt x="803720" y="625126"/>
                  </a:lnTo>
                  <a:lnTo>
                    <a:pt x="803720" y="595313"/>
                  </a:lnTo>
                  <a:lnTo>
                    <a:pt x="773906" y="595313"/>
                  </a:lnTo>
                  <a:lnTo>
                    <a:pt x="773906" y="565595"/>
                  </a:lnTo>
                  <a:lnTo>
                    <a:pt x="714375" y="565595"/>
                  </a:lnTo>
                  <a:lnTo>
                    <a:pt x="714375" y="535877"/>
                  </a:lnTo>
                  <a:lnTo>
                    <a:pt x="684657" y="535877"/>
                  </a:lnTo>
                  <a:lnTo>
                    <a:pt x="684657" y="506063"/>
                  </a:lnTo>
                  <a:lnTo>
                    <a:pt x="654844" y="506063"/>
                  </a:lnTo>
                  <a:lnTo>
                    <a:pt x="654844" y="476250"/>
                  </a:lnTo>
                  <a:lnTo>
                    <a:pt x="684657" y="476250"/>
                  </a:lnTo>
                  <a:lnTo>
                    <a:pt x="684657" y="446532"/>
                  </a:lnTo>
                  <a:lnTo>
                    <a:pt x="654844" y="446532"/>
                  </a:lnTo>
                  <a:lnTo>
                    <a:pt x="654844" y="416814"/>
                  </a:lnTo>
                  <a:lnTo>
                    <a:pt x="684657" y="416814"/>
                  </a:lnTo>
                  <a:lnTo>
                    <a:pt x="684657" y="357188"/>
                  </a:lnTo>
                  <a:lnTo>
                    <a:pt x="654844" y="357188"/>
                  </a:lnTo>
                  <a:lnTo>
                    <a:pt x="654844" y="327470"/>
                  </a:lnTo>
                  <a:lnTo>
                    <a:pt x="684657" y="327470"/>
                  </a:lnTo>
                  <a:lnTo>
                    <a:pt x="684657" y="267938"/>
                  </a:lnTo>
                  <a:lnTo>
                    <a:pt x="714375" y="267938"/>
                  </a:lnTo>
                  <a:lnTo>
                    <a:pt x="714375" y="178689"/>
                  </a:lnTo>
                  <a:lnTo>
                    <a:pt x="684657" y="178689"/>
                  </a:lnTo>
                  <a:lnTo>
                    <a:pt x="684657" y="59627"/>
                  </a:lnTo>
                  <a:lnTo>
                    <a:pt x="654844" y="59627"/>
                  </a:lnTo>
                  <a:lnTo>
                    <a:pt x="654844" y="29813"/>
                  </a:lnTo>
                  <a:lnTo>
                    <a:pt x="625126" y="29813"/>
                  </a:lnTo>
                  <a:lnTo>
                    <a:pt x="625126" y="0"/>
                  </a:lnTo>
                  <a:lnTo>
                    <a:pt x="535781" y="0"/>
                  </a:lnTo>
                  <a:lnTo>
                    <a:pt x="535781" y="29813"/>
                  </a:lnTo>
                  <a:lnTo>
                    <a:pt x="506063" y="29813"/>
                  </a:lnTo>
                  <a:lnTo>
                    <a:pt x="506063" y="59627"/>
                  </a:lnTo>
                  <a:lnTo>
                    <a:pt x="476250" y="59627"/>
                  </a:lnTo>
                  <a:lnTo>
                    <a:pt x="476250" y="89345"/>
                  </a:lnTo>
                  <a:lnTo>
                    <a:pt x="446532" y="89345"/>
                  </a:lnTo>
                  <a:lnTo>
                    <a:pt x="446532" y="119063"/>
                  </a:lnTo>
                  <a:lnTo>
                    <a:pt x="416719" y="119063"/>
                  </a:lnTo>
                  <a:lnTo>
                    <a:pt x="416719" y="208407"/>
                  </a:lnTo>
                  <a:lnTo>
                    <a:pt x="387001" y="208407"/>
                  </a:lnTo>
                  <a:lnTo>
                    <a:pt x="387001" y="267938"/>
                  </a:lnTo>
                  <a:lnTo>
                    <a:pt x="416719" y="267938"/>
                  </a:lnTo>
                  <a:lnTo>
                    <a:pt x="416719" y="327470"/>
                  </a:lnTo>
                  <a:lnTo>
                    <a:pt x="416719" y="357188"/>
                  </a:lnTo>
                  <a:lnTo>
                    <a:pt x="387001" y="357188"/>
                  </a:lnTo>
                  <a:lnTo>
                    <a:pt x="387001" y="416814"/>
                  </a:lnTo>
                  <a:lnTo>
                    <a:pt x="416719" y="416814"/>
                  </a:lnTo>
                  <a:lnTo>
                    <a:pt x="416719" y="446532"/>
                  </a:lnTo>
                  <a:lnTo>
                    <a:pt x="387001" y="446532"/>
                  </a:lnTo>
                  <a:lnTo>
                    <a:pt x="387001" y="476250"/>
                  </a:lnTo>
                  <a:lnTo>
                    <a:pt x="416719" y="476250"/>
                  </a:lnTo>
                  <a:lnTo>
                    <a:pt x="416719" y="506063"/>
                  </a:lnTo>
                  <a:lnTo>
                    <a:pt x="387001" y="506063"/>
                  </a:lnTo>
                  <a:lnTo>
                    <a:pt x="387001" y="535877"/>
                  </a:lnTo>
                  <a:lnTo>
                    <a:pt x="357188" y="535877"/>
                  </a:lnTo>
                  <a:lnTo>
                    <a:pt x="357188" y="565595"/>
                  </a:lnTo>
                  <a:lnTo>
                    <a:pt x="297656" y="565595"/>
                  </a:lnTo>
                  <a:lnTo>
                    <a:pt x="297656" y="595313"/>
                  </a:lnTo>
                  <a:lnTo>
                    <a:pt x="267938" y="595313"/>
                  </a:lnTo>
                  <a:lnTo>
                    <a:pt x="267938" y="625126"/>
                  </a:lnTo>
                  <a:lnTo>
                    <a:pt x="238125" y="625126"/>
                  </a:lnTo>
                  <a:lnTo>
                    <a:pt x="238125" y="684657"/>
                  </a:lnTo>
                  <a:lnTo>
                    <a:pt x="208407" y="684657"/>
                  </a:lnTo>
                  <a:lnTo>
                    <a:pt x="208407" y="774002"/>
                  </a:lnTo>
                  <a:lnTo>
                    <a:pt x="178594" y="774002"/>
                  </a:lnTo>
                  <a:lnTo>
                    <a:pt x="178594" y="952500"/>
                  </a:lnTo>
                  <a:lnTo>
                    <a:pt x="89345" y="952500"/>
                  </a:lnTo>
                  <a:lnTo>
                    <a:pt x="89345" y="982313"/>
                  </a:lnTo>
                  <a:lnTo>
                    <a:pt x="59531" y="982313"/>
                  </a:lnTo>
                  <a:lnTo>
                    <a:pt x="59531" y="1012127"/>
                  </a:lnTo>
                  <a:lnTo>
                    <a:pt x="29813" y="1012127"/>
                  </a:lnTo>
                  <a:lnTo>
                    <a:pt x="29813" y="1071563"/>
                  </a:lnTo>
                  <a:lnTo>
                    <a:pt x="0" y="1071563"/>
                  </a:lnTo>
                  <a:lnTo>
                    <a:pt x="0" y="1279970"/>
                  </a:lnTo>
                  <a:lnTo>
                    <a:pt x="29813" y="1279970"/>
                  </a:lnTo>
                  <a:lnTo>
                    <a:pt x="29813" y="1309688"/>
                  </a:lnTo>
                  <a:lnTo>
                    <a:pt x="267938" y="1309688"/>
                  </a:lnTo>
                  <a:lnTo>
                    <a:pt x="267938" y="1339501"/>
                  </a:lnTo>
                  <a:lnTo>
                    <a:pt x="387001" y="1339501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9"/>
            <p:cNvSpPr/>
            <p:nvPr/>
          </p:nvSpPr>
          <p:spPr>
            <a:xfrm>
              <a:off x="5097017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2" name="Google Shape;1682;p29"/>
            <p:cNvSpPr/>
            <p:nvPr/>
          </p:nvSpPr>
          <p:spPr>
            <a:xfrm>
              <a:off x="494823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3" name="Google Shape;1683;p29"/>
            <p:cNvSpPr/>
            <p:nvPr/>
          </p:nvSpPr>
          <p:spPr>
            <a:xfrm>
              <a:off x="5394673" y="2296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4" name="Google Shape;1684;p29"/>
            <p:cNvSpPr/>
            <p:nvPr/>
          </p:nvSpPr>
          <p:spPr>
            <a:xfrm>
              <a:off x="5394673" y="232648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5" name="Google Shape;1685;p29"/>
            <p:cNvSpPr/>
            <p:nvPr/>
          </p:nvSpPr>
          <p:spPr>
            <a:xfrm>
              <a:off x="5394673" y="235629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6" name="Google Shape;1686;p29"/>
            <p:cNvSpPr/>
            <p:nvPr/>
          </p:nvSpPr>
          <p:spPr>
            <a:xfrm>
              <a:off x="5394673" y="226695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7" name="Google Shape;1687;p29"/>
            <p:cNvSpPr/>
            <p:nvPr/>
          </p:nvSpPr>
          <p:spPr>
            <a:xfrm>
              <a:off x="5037486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8" name="Google Shape;1688;p29"/>
            <p:cNvSpPr/>
            <p:nvPr/>
          </p:nvSpPr>
          <p:spPr>
            <a:xfrm>
              <a:off x="4977955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9" name="Google Shape;1689;p29"/>
            <p:cNvSpPr/>
            <p:nvPr/>
          </p:nvSpPr>
          <p:spPr>
            <a:xfrm>
              <a:off x="5007768" y="2683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0" name="Google Shape;1690;p29"/>
            <p:cNvSpPr/>
            <p:nvPr/>
          </p:nvSpPr>
          <p:spPr>
            <a:xfrm>
              <a:off x="4918423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1" name="Google Shape;1691;p29"/>
            <p:cNvSpPr/>
            <p:nvPr/>
          </p:nvSpPr>
          <p:spPr>
            <a:xfrm>
              <a:off x="5186362" y="2088356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2" name="Google Shape;1692;p29"/>
            <p:cNvSpPr/>
            <p:nvPr/>
          </p:nvSpPr>
          <p:spPr>
            <a:xfrm>
              <a:off x="5186362" y="2772918"/>
              <a:ext cx="178593" cy="29718"/>
            </a:xfrm>
            <a:custGeom>
              <a:avLst/>
              <a:gdLst/>
              <a:ahLst/>
              <a:cxnLst/>
              <a:rect l="l" t="t" r="r" b="b"/>
              <a:pathLst>
                <a:path w="178593" h="29718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3" name="Google Shape;1693;p29"/>
            <p:cNvSpPr/>
            <p:nvPr/>
          </p:nvSpPr>
          <p:spPr>
            <a:xfrm>
              <a:off x="5335142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4" name="Google Shape;1694;p29"/>
            <p:cNvSpPr/>
            <p:nvPr/>
          </p:nvSpPr>
          <p:spPr>
            <a:xfrm>
              <a:off x="5126830" y="268366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9"/>
            <p:cNvSpPr/>
            <p:nvPr/>
          </p:nvSpPr>
          <p:spPr>
            <a:xfrm>
              <a:off x="5216080" y="271348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6" name="Google Shape;1696;p29"/>
            <p:cNvSpPr/>
            <p:nvPr/>
          </p:nvSpPr>
          <p:spPr>
            <a:xfrm>
              <a:off x="5216080" y="2147887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7" name="Google Shape;1697;p29"/>
            <p:cNvSpPr/>
            <p:nvPr/>
          </p:nvSpPr>
          <p:spPr>
            <a:xfrm>
              <a:off x="5335142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8" name="Google Shape;1698;p29"/>
            <p:cNvSpPr/>
            <p:nvPr/>
          </p:nvSpPr>
          <p:spPr>
            <a:xfrm>
              <a:off x="5126830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9" name="Google Shape;1699;p29"/>
            <p:cNvSpPr/>
            <p:nvPr/>
          </p:nvSpPr>
          <p:spPr>
            <a:xfrm>
              <a:off x="5097017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0" name="Google Shape;1700;p29"/>
            <p:cNvSpPr/>
            <p:nvPr/>
          </p:nvSpPr>
          <p:spPr>
            <a:xfrm>
              <a:off x="494823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1" name="Google Shape;1701;p29"/>
            <p:cNvSpPr/>
            <p:nvPr/>
          </p:nvSpPr>
          <p:spPr>
            <a:xfrm>
              <a:off x="5037486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2" name="Google Shape;1702;p29"/>
            <p:cNvSpPr/>
            <p:nvPr/>
          </p:nvSpPr>
          <p:spPr>
            <a:xfrm>
              <a:off x="4977955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3" name="Google Shape;1703;p29"/>
            <p:cNvSpPr/>
            <p:nvPr/>
          </p:nvSpPr>
          <p:spPr>
            <a:xfrm>
              <a:off x="5007768" y="217760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4" name="Google Shape;1704;p29"/>
            <p:cNvSpPr/>
            <p:nvPr/>
          </p:nvSpPr>
          <p:spPr>
            <a:xfrm>
              <a:off x="5364955" y="2743200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5" name="Google Shape;1705;p29"/>
            <p:cNvSpPr/>
            <p:nvPr/>
          </p:nvSpPr>
          <p:spPr>
            <a:xfrm>
              <a:off x="5573267" y="25347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6" name="Google Shape;1706;p29"/>
            <p:cNvSpPr/>
            <p:nvPr/>
          </p:nvSpPr>
          <p:spPr>
            <a:xfrm>
              <a:off x="5454205" y="27134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7" name="Google Shape;1707;p29"/>
            <p:cNvSpPr/>
            <p:nvPr/>
          </p:nvSpPr>
          <p:spPr>
            <a:xfrm>
              <a:off x="5543549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8" name="Google Shape;1708;p29"/>
            <p:cNvSpPr/>
            <p:nvPr/>
          </p:nvSpPr>
          <p:spPr>
            <a:xfrm>
              <a:off x="5513736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9" name="Google Shape;1709;p29"/>
            <p:cNvSpPr/>
            <p:nvPr/>
          </p:nvSpPr>
          <p:spPr>
            <a:xfrm>
              <a:off x="5603080" y="2356294"/>
              <a:ext cx="29718" cy="178593"/>
            </a:xfrm>
            <a:custGeom>
              <a:avLst/>
              <a:gdLst/>
              <a:ahLst/>
              <a:cxnLst/>
              <a:rect l="l" t="t" r="r" b="b"/>
              <a:pathLst>
                <a:path w="29718" h="17859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78594"/>
                  </a:lnTo>
                  <a:lnTo>
                    <a:pt x="0" y="17859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0" name="Google Shape;1710;p29"/>
            <p:cNvSpPr/>
            <p:nvPr/>
          </p:nvSpPr>
          <p:spPr>
            <a:xfrm>
              <a:off x="5424487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1" name="Google Shape;1711;p29"/>
            <p:cNvSpPr/>
            <p:nvPr/>
          </p:nvSpPr>
          <p:spPr>
            <a:xfrm>
              <a:off x="5573267" y="2266950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2" name="Google Shape;1712;p29"/>
            <p:cNvSpPr/>
            <p:nvPr/>
          </p:nvSpPr>
          <p:spPr>
            <a:xfrm>
              <a:off x="5454205" y="2147887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3" name="Google Shape;1713;p29"/>
            <p:cNvSpPr/>
            <p:nvPr/>
          </p:nvSpPr>
          <p:spPr>
            <a:xfrm>
              <a:off x="5543549" y="2207418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4" name="Google Shape;1714;p29"/>
            <p:cNvSpPr/>
            <p:nvPr/>
          </p:nvSpPr>
          <p:spPr>
            <a:xfrm>
              <a:off x="5513736" y="217760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5" name="Google Shape;1715;p29"/>
            <p:cNvSpPr/>
            <p:nvPr/>
          </p:nvSpPr>
          <p:spPr>
            <a:xfrm>
              <a:off x="5126830" y="2921793"/>
              <a:ext cx="297656" cy="29718"/>
            </a:xfrm>
            <a:custGeom>
              <a:avLst/>
              <a:gdLst/>
              <a:ahLst/>
              <a:cxnLst/>
              <a:rect l="l" t="t" r="r" b="b"/>
              <a:pathLst>
                <a:path w="297656" h="29718" extrusionOk="0">
                  <a:moveTo>
                    <a:pt x="0" y="0"/>
                  </a:moveTo>
                  <a:lnTo>
                    <a:pt x="297656" y="0"/>
                  </a:lnTo>
                  <a:lnTo>
                    <a:pt x="297656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6" name="Google Shape;1716;p29"/>
            <p:cNvSpPr/>
            <p:nvPr/>
          </p:nvSpPr>
          <p:spPr>
            <a:xfrm>
              <a:off x="5424487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7" name="Google Shape;1717;p29"/>
            <p:cNvSpPr/>
            <p:nvPr/>
          </p:nvSpPr>
          <p:spPr>
            <a:xfrm>
              <a:off x="5007768" y="289198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8" name="Google Shape;1718;p29"/>
            <p:cNvSpPr/>
            <p:nvPr/>
          </p:nvSpPr>
          <p:spPr>
            <a:xfrm>
              <a:off x="5543549" y="286226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9" name="Google Shape;1719;p29"/>
            <p:cNvSpPr/>
            <p:nvPr/>
          </p:nvSpPr>
          <p:spPr>
            <a:xfrm>
              <a:off x="494823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0" name="Google Shape;1720;p29"/>
            <p:cNvSpPr/>
            <p:nvPr/>
          </p:nvSpPr>
          <p:spPr>
            <a:xfrm>
              <a:off x="5007768" y="280273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1" name="Google Shape;1721;p29"/>
            <p:cNvSpPr/>
            <p:nvPr/>
          </p:nvSpPr>
          <p:spPr>
            <a:xfrm>
              <a:off x="5513736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2" name="Google Shape;1722;p29"/>
            <p:cNvSpPr/>
            <p:nvPr/>
          </p:nvSpPr>
          <p:spPr>
            <a:xfrm>
              <a:off x="5037486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3" name="Google Shape;1723;p29"/>
            <p:cNvSpPr/>
            <p:nvPr/>
          </p:nvSpPr>
          <p:spPr>
            <a:xfrm>
              <a:off x="5394673" y="2832544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4" name="Google Shape;1724;p29"/>
            <p:cNvSpPr/>
            <p:nvPr/>
          </p:nvSpPr>
          <p:spPr>
            <a:xfrm>
              <a:off x="5156548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5" name="Google Shape;1725;p29"/>
            <p:cNvSpPr/>
            <p:nvPr/>
          </p:nvSpPr>
          <p:spPr>
            <a:xfrm>
              <a:off x="5573267" y="28027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6" name="Google Shape;1726;p29"/>
            <p:cNvSpPr/>
            <p:nvPr/>
          </p:nvSpPr>
          <p:spPr>
            <a:xfrm>
              <a:off x="497795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7" name="Google Shape;1727;p29"/>
            <p:cNvSpPr/>
            <p:nvPr/>
          </p:nvSpPr>
          <p:spPr>
            <a:xfrm>
              <a:off x="5543549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8" name="Google Shape;1728;p29"/>
            <p:cNvSpPr/>
            <p:nvPr/>
          </p:nvSpPr>
          <p:spPr>
            <a:xfrm>
              <a:off x="5007768" y="27432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9" name="Google Shape;1729;p29"/>
            <p:cNvSpPr/>
            <p:nvPr/>
          </p:nvSpPr>
          <p:spPr>
            <a:xfrm>
              <a:off x="5007768" y="2743200"/>
              <a:ext cx="535781" cy="119062"/>
            </a:xfrm>
            <a:custGeom>
              <a:avLst/>
              <a:gdLst/>
              <a:ahLst/>
              <a:cxnLst/>
              <a:rect l="l" t="t" r="r" b="b"/>
              <a:pathLst>
                <a:path w="535781" h="119062" extrusionOk="0">
                  <a:moveTo>
                    <a:pt x="535781" y="29718"/>
                  </a:moveTo>
                  <a:lnTo>
                    <a:pt x="535781" y="59531"/>
                  </a:lnTo>
                  <a:lnTo>
                    <a:pt x="505968" y="59531"/>
                  </a:lnTo>
                  <a:lnTo>
                    <a:pt x="505968" y="89345"/>
                  </a:lnTo>
                  <a:lnTo>
                    <a:pt x="386906" y="89345"/>
                  </a:lnTo>
                  <a:lnTo>
                    <a:pt x="386906" y="119063"/>
                  </a:lnTo>
                  <a:lnTo>
                    <a:pt x="148780" y="119063"/>
                  </a:lnTo>
                  <a:lnTo>
                    <a:pt x="148780" y="89345"/>
                  </a:lnTo>
                  <a:lnTo>
                    <a:pt x="29718" y="89345"/>
                  </a:lnTo>
                  <a:lnTo>
                    <a:pt x="29718" y="59531"/>
                  </a:lnTo>
                  <a:lnTo>
                    <a:pt x="0" y="59531"/>
                  </a:lnTo>
                  <a:lnTo>
                    <a:pt x="0" y="29718"/>
                  </a:lnTo>
                  <a:lnTo>
                    <a:pt x="29718" y="29718"/>
                  </a:lnTo>
                  <a:lnTo>
                    <a:pt x="29718" y="0"/>
                  </a:lnTo>
                  <a:lnTo>
                    <a:pt x="89249" y="0"/>
                  </a:lnTo>
                  <a:lnTo>
                    <a:pt x="89249" y="29718"/>
                  </a:lnTo>
                  <a:lnTo>
                    <a:pt x="178594" y="29718"/>
                  </a:lnTo>
                  <a:lnTo>
                    <a:pt x="178594" y="59531"/>
                  </a:lnTo>
                  <a:lnTo>
                    <a:pt x="357188" y="59531"/>
                  </a:lnTo>
                  <a:lnTo>
                    <a:pt x="357188" y="29718"/>
                  </a:lnTo>
                  <a:lnTo>
                    <a:pt x="446437" y="29718"/>
                  </a:lnTo>
                  <a:lnTo>
                    <a:pt x="446437" y="0"/>
                  </a:lnTo>
                  <a:lnTo>
                    <a:pt x="505968" y="0"/>
                  </a:lnTo>
                  <a:lnTo>
                    <a:pt x="505968" y="29718"/>
                  </a:lnTo>
                  <a:lnTo>
                    <a:pt x="535781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9"/>
            <p:cNvSpPr/>
            <p:nvPr/>
          </p:nvSpPr>
          <p:spPr>
            <a:xfrm>
              <a:off x="5513736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9"/>
            <p:cNvSpPr/>
            <p:nvPr/>
          </p:nvSpPr>
          <p:spPr>
            <a:xfrm>
              <a:off x="5394673" y="265385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9"/>
            <p:cNvSpPr/>
            <p:nvPr/>
          </p:nvSpPr>
          <p:spPr>
            <a:xfrm>
              <a:off x="5424487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9"/>
            <p:cNvSpPr/>
            <p:nvPr/>
          </p:nvSpPr>
          <p:spPr>
            <a:xfrm>
              <a:off x="5067299" y="22074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5067299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5484018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5484018" y="223723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5037486" y="2237232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5037486" y="2594419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5007768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5335142" y="244554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5364955" y="250507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2" name="Google Shape;1742;p29"/>
            <p:cNvSpPr/>
            <p:nvPr/>
          </p:nvSpPr>
          <p:spPr>
            <a:xfrm>
              <a:off x="5484018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3" name="Google Shape;1743;p29"/>
            <p:cNvSpPr/>
            <p:nvPr/>
          </p:nvSpPr>
          <p:spPr>
            <a:xfrm>
              <a:off x="5335142" y="241573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4" name="Google Shape;1744;p29"/>
            <p:cNvSpPr/>
            <p:nvPr/>
          </p:nvSpPr>
          <p:spPr>
            <a:xfrm>
              <a:off x="5364955" y="244554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424487" y="2415730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5424487" y="2534793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5067299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275611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126830" y="2386012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5543549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4977955" y="2386012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5364955" y="2445543"/>
              <a:ext cx="178593" cy="89249"/>
            </a:xfrm>
            <a:custGeom>
              <a:avLst/>
              <a:gdLst/>
              <a:ahLst/>
              <a:cxnLst/>
              <a:rect l="l" t="t" r="r" b="b"/>
              <a:pathLst>
                <a:path w="178593" h="89249" extrusionOk="0">
                  <a:moveTo>
                    <a:pt x="178594" y="0"/>
                  </a:moveTo>
                  <a:lnTo>
                    <a:pt x="178594" y="59531"/>
                  </a:lnTo>
                  <a:lnTo>
                    <a:pt x="119063" y="59531"/>
                  </a:lnTo>
                  <a:lnTo>
                    <a:pt x="119063" y="89249"/>
                  </a:lnTo>
                  <a:lnTo>
                    <a:pt x="59531" y="89249"/>
                  </a:lnTo>
                  <a:lnTo>
                    <a:pt x="59531" y="59531"/>
                  </a:lnTo>
                  <a:lnTo>
                    <a:pt x="0" y="59531"/>
                  </a:lnTo>
                  <a:lnTo>
                    <a:pt x="0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785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5513736" y="2505075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513736" y="2296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007958" y="2177700"/>
              <a:ext cx="535686" cy="267843"/>
            </a:xfrm>
            <a:custGeom>
              <a:avLst/>
              <a:gdLst/>
              <a:ahLst/>
              <a:cxnLst/>
              <a:rect l="l" t="t" r="r" b="b"/>
              <a:pathLst>
                <a:path w="535686" h="267843" extrusionOk="0">
                  <a:moveTo>
                    <a:pt x="505778" y="208312"/>
                  </a:moveTo>
                  <a:lnTo>
                    <a:pt x="505778" y="118967"/>
                  </a:lnTo>
                  <a:lnTo>
                    <a:pt x="476060" y="118967"/>
                  </a:lnTo>
                  <a:lnTo>
                    <a:pt x="476060" y="59436"/>
                  </a:lnTo>
                  <a:lnTo>
                    <a:pt x="416528" y="59436"/>
                  </a:lnTo>
                  <a:lnTo>
                    <a:pt x="416528" y="29718"/>
                  </a:lnTo>
                  <a:lnTo>
                    <a:pt x="327279" y="29718"/>
                  </a:lnTo>
                  <a:lnTo>
                    <a:pt x="327279" y="0"/>
                  </a:lnTo>
                  <a:lnTo>
                    <a:pt x="208217" y="0"/>
                  </a:lnTo>
                  <a:lnTo>
                    <a:pt x="208217" y="29718"/>
                  </a:lnTo>
                  <a:lnTo>
                    <a:pt x="118967" y="29718"/>
                  </a:lnTo>
                  <a:lnTo>
                    <a:pt x="118967" y="59436"/>
                  </a:lnTo>
                  <a:lnTo>
                    <a:pt x="59436" y="59436"/>
                  </a:lnTo>
                  <a:lnTo>
                    <a:pt x="59436" y="118967"/>
                  </a:lnTo>
                  <a:lnTo>
                    <a:pt x="29718" y="118967"/>
                  </a:lnTo>
                  <a:lnTo>
                    <a:pt x="29718" y="208312"/>
                  </a:lnTo>
                  <a:lnTo>
                    <a:pt x="0" y="208312"/>
                  </a:lnTo>
                  <a:lnTo>
                    <a:pt x="0" y="267843"/>
                  </a:lnTo>
                  <a:lnTo>
                    <a:pt x="59531" y="267843"/>
                  </a:lnTo>
                  <a:lnTo>
                    <a:pt x="59531" y="238125"/>
                  </a:lnTo>
                  <a:lnTo>
                    <a:pt x="119063" y="238125"/>
                  </a:lnTo>
                  <a:lnTo>
                    <a:pt x="119063" y="208407"/>
                  </a:lnTo>
                  <a:lnTo>
                    <a:pt x="267843" y="208407"/>
                  </a:lnTo>
                  <a:lnTo>
                    <a:pt x="267843" y="238125"/>
                  </a:lnTo>
                  <a:lnTo>
                    <a:pt x="357092" y="238125"/>
                  </a:lnTo>
                  <a:lnTo>
                    <a:pt x="357092" y="267843"/>
                  </a:lnTo>
                  <a:lnTo>
                    <a:pt x="416624" y="267843"/>
                  </a:lnTo>
                  <a:lnTo>
                    <a:pt x="416624" y="238125"/>
                  </a:lnTo>
                  <a:lnTo>
                    <a:pt x="535686" y="238125"/>
                  </a:lnTo>
                  <a:lnTo>
                    <a:pt x="535686" y="208407"/>
                  </a:lnTo>
                  <a:lnTo>
                    <a:pt x="505968" y="208407"/>
                  </a:lnTo>
                  <a:close/>
                  <a:moveTo>
                    <a:pt x="446246" y="208312"/>
                  </a:moveTo>
                  <a:lnTo>
                    <a:pt x="386715" y="208312"/>
                  </a:lnTo>
                  <a:lnTo>
                    <a:pt x="386715" y="89249"/>
                  </a:lnTo>
                  <a:lnTo>
                    <a:pt x="446246" y="89249"/>
                  </a:lnTo>
                  <a:lnTo>
                    <a:pt x="446246" y="2083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007768" y="2296668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007768" y="250507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36495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29"/>
            <p:cNvSpPr/>
            <p:nvPr/>
          </p:nvSpPr>
          <p:spPr>
            <a:xfrm>
              <a:off x="5394673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29"/>
            <p:cNvSpPr/>
            <p:nvPr/>
          </p:nvSpPr>
          <p:spPr>
            <a:xfrm>
              <a:off x="5335142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364955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364955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27561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245893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126830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156548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097017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007863" y="2415825"/>
              <a:ext cx="505777" cy="297465"/>
            </a:xfrm>
            <a:custGeom>
              <a:avLst/>
              <a:gdLst/>
              <a:ahLst/>
              <a:cxnLst/>
              <a:rect l="l" t="t" r="r" b="b"/>
              <a:pathLst>
                <a:path w="505777" h="297465" extrusionOk="0">
                  <a:moveTo>
                    <a:pt x="476155" y="118967"/>
                  </a:moveTo>
                  <a:lnTo>
                    <a:pt x="476155" y="148685"/>
                  </a:lnTo>
                  <a:lnTo>
                    <a:pt x="416624" y="148685"/>
                  </a:lnTo>
                  <a:lnTo>
                    <a:pt x="416624" y="118967"/>
                  </a:lnTo>
                  <a:lnTo>
                    <a:pt x="357092" y="118967"/>
                  </a:lnTo>
                  <a:lnTo>
                    <a:pt x="357092" y="89249"/>
                  </a:lnTo>
                  <a:lnTo>
                    <a:pt x="327374" y="89249"/>
                  </a:lnTo>
                  <a:lnTo>
                    <a:pt x="327374" y="29718"/>
                  </a:lnTo>
                  <a:lnTo>
                    <a:pt x="267843" y="29718"/>
                  </a:lnTo>
                  <a:lnTo>
                    <a:pt x="267843" y="0"/>
                  </a:lnTo>
                  <a:lnTo>
                    <a:pt x="119062" y="0"/>
                  </a:lnTo>
                  <a:lnTo>
                    <a:pt x="119062" y="29718"/>
                  </a:lnTo>
                  <a:lnTo>
                    <a:pt x="59531" y="29718"/>
                  </a:lnTo>
                  <a:lnTo>
                    <a:pt x="59531" y="59436"/>
                  </a:lnTo>
                  <a:lnTo>
                    <a:pt x="0" y="59436"/>
                  </a:lnTo>
                  <a:lnTo>
                    <a:pt x="0" y="89154"/>
                  </a:lnTo>
                  <a:lnTo>
                    <a:pt x="29718" y="89154"/>
                  </a:lnTo>
                  <a:lnTo>
                    <a:pt x="29718" y="178499"/>
                  </a:lnTo>
                  <a:lnTo>
                    <a:pt x="59436" y="178499"/>
                  </a:lnTo>
                  <a:lnTo>
                    <a:pt x="59436" y="238030"/>
                  </a:lnTo>
                  <a:lnTo>
                    <a:pt x="118967" y="238030"/>
                  </a:lnTo>
                  <a:lnTo>
                    <a:pt x="118967" y="208312"/>
                  </a:lnTo>
                  <a:lnTo>
                    <a:pt x="89249" y="208312"/>
                  </a:lnTo>
                  <a:lnTo>
                    <a:pt x="89249" y="178594"/>
                  </a:lnTo>
                  <a:lnTo>
                    <a:pt x="118967" y="178594"/>
                  </a:lnTo>
                  <a:lnTo>
                    <a:pt x="118967" y="148876"/>
                  </a:lnTo>
                  <a:lnTo>
                    <a:pt x="148685" y="148876"/>
                  </a:lnTo>
                  <a:lnTo>
                    <a:pt x="148685" y="178594"/>
                  </a:lnTo>
                  <a:lnTo>
                    <a:pt x="178403" y="178594"/>
                  </a:lnTo>
                  <a:lnTo>
                    <a:pt x="178403" y="208312"/>
                  </a:lnTo>
                  <a:lnTo>
                    <a:pt x="148685" y="208312"/>
                  </a:lnTo>
                  <a:lnTo>
                    <a:pt x="148685" y="238030"/>
                  </a:lnTo>
                  <a:lnTo>
                    <a:pt x="118967" y="238030"/>
                  </a:lnTo>
                  <a:lnTo>
                    <a:pt x="118967" y="267748"/>
                  </a:lnTo>
                  <a:lnTo>
                    <a:pt x="208216" y="267748"/>
                  </a:lnTo>
                  <a:lnTo>
                    <a:pt x="208216" y="297466"/>
                  </a:lnTo>
                  <a:lnTo>
                    <a:pt x="327279" y="297466"/>
                  </a:lnTo>
                  <a:lnTo>
                    <a:pt x="327279" y="267748"/>
                  </a:lnTo>
                  <a:lnTo>
                    <a:pt x="386810" y="267748"/>
                  </a:lnTo>
                  <a:lnTo>
                    <a:pt x="386810" y="238030"/>
                  </a:lnTo>
                  <a:lnTo>
                    <a:pt x="357092" y="238030"/>
                  </a:lnTo>
                  <a:lnTo>
                    <a:pt x="357092" y="208312"/>
                  </a:lnTo>
                  <a:lnTo>
                    <a:pt x="327374" y="208312"/>
                  </a:lnTo>
                  <a:lnTo>
                    <a:pt x="327374" y="178594"/>
                  </a:lnTo>
                  <a:lnTo>
                    <a:pt x="357092" y="178594"/>
                  </a:lnTo>
                  <a:lnTo>
                    <a:pt x="357092" y="148876"/>
                  </a:lnTo>
                  <a:lnTo>
                    <a:pt x="386810" y="148876"/>
                  </a:lnTo>
                  <a:lnTo>
                    <a:pt x="386810" y="178594"/>
                  </a:lnTo>
                  <a:lnTo>
                    <a:pt x="416528" y="178594"/>
                  </a:lnTo>
                  <a:lnTo>
                    <a:pt x="416528" y="208312"/>
                  </a:lnTo>
                  <a:lnTo>
                    <a:pt x="386810" y="208312"/>
                  </a:lnTo>
                  <a:lnTo>
                    <a:pt x="386810" y="238030"/>
                  </a:lnTo>
                  <a:lnTo>
                    <a:pt x="476059" y="238030"/>
                  </a:lnTo>
                  <a:lnTo>
                    <a:pt x="476059" y="178499"/>
                  </a:lnTo>
                  <a:lnTo>
                    <a:pt x="505778" y="178499"/>
                  </a:lnTo>
                  <a:lnTo>
                    <a:pt x="505778" y="118967"/>
                  </a:lnTo>
                  <a:lnTo>
                    <a:pt x="476059" y="118967"/>
                  </a:lnTo>
                  <a:close/>
                  <a:moveTo>
                    <a:pt x="267843" y="238030"/>
                  </a:moveTo>
                  <a:lnTo>
                    <a:pt x="238125" y="238030"/>
                  </a:lnTo>
                  <a:lnTo>
                    <a:pt x="238125" y="208312"/>
                  </a:lnTo>
                  <a:lnTo>
                    <a:pt x="267843" y="208312"/>
                  </a:lnTo>
                  <a:lnTo>
                    <a:pt x="267843" y="238030"/>
                  </a:lnTo>
                  <a:close/>
                  <a:moveTo>
                    <a:pt x="297561" y="178499"/>
                  </a:moveTo>
                  <a:lnTo>
                    <a:pt x="267843" y="178499"/>
                  </a:lnTo>
                  <a:lnTo>
                    <a:pt x="267843" y="148781"/>
                  </a:lnTo>
                  <a:lnTo>
                    <a:pt x="297561" y="148781"/>
                  </a:lnTo>
                  <a:lnTo>
                    <a:pt x="297561" y="1784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126830" y="2594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126830" y="26241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186362" y="2028825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186362" y="1969293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186362" y="1880044"/>
              <a:ext cx="178593" cy="29717"/>
            </a:xfrm>
            <a:custGeom>
              <a:avLst/>
              <a:gdLst/>
              <a:ahLst/>
              <a:cxnLst/>
              <a:rect l="l" t="t" r="r" b="b"/>
              <a:pathLst>
                <a:path w="178593" h="29717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394673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364955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126830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29"/>
            <p:cNvSpPr/>
            <p:nvPr/>
          </p:nvSpPr>
          <p:spPr>
            <a:xfrm>
              <a:off x="5364955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29"/>
            <p:cNvSpPr/>
            <p:nvPr/>
          </p:nvSpPr>
          <p:spPr>
            <a:xfrm>
              <a:off x="5364955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29"/>
            <p:cNvSpPr/>
            <p:nvPr/>
          </p:nvSpPr>
          <p:spPr>
            <a:xfrm>
              <a:off x="5156548" y="2088356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29"/>
            <p:cNvSpPr/>
            <p:nvPr/>
          </p:nvSpPr>
          <p:spPr>
            <a:xfrm>
              <a:off x="5156548" y="2058543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29"/>
            <p:cNvSpPr/>
            <p:nvPr/>
          </p:nvSpPr>
          <p:spPr>
            <a:xfrm>
              <a:off x="5156548" y="1999107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29"/>
            <p:cNvSpPr/>
            <p:nvPr/>
          </p:nvSpPr>
          <p:spPr>
            <a:xfrm>
              <a:off x="5364955" y="1999107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29"/>
            <p:cNvSpPr/>
            <p:nvPr/>
          </p:nvSpPr>
          <p:spPr>
            <a:xfrm>
              <a:off x="5364955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29"/>
            <p:cNvSpPr/>
            <p:nvPr/>
          </p:nvSpPr>
          <p:spPr>
            <a:xfrm>
              <a:off x="5156548" y="1909762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29"/>
            <p:cNvSpPr/>
            <p:nvPr/>
          </p:nvSpPr>
          <p:spPr>
            <a:xfrm>
              <a:off x="5394673" y="1939480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29"/>
            <p:cNvSpPr/>
            <p:nvPr/>
          </p:nvSpPr>
          <p:spPr>
            <a:xfrm>
              <a:off x="5156548" y="1909762"/>
              <a:ext cx="238125" cy="89344"/>
            </a:xfrm>
            <a:custGeom>
              <a:avLst/>
              <a:gdLst/>
              <a:ahLst/>
              <a:cxnLst/>
              <a:rect l="l" t="t" r="r" b="b"/>
              <a:pathLst>
                <a:path w="238125" h="89344" extrusionOk="0">
                  <a:moveTo>
                    <a:pt x="238125" y="29718"/>
                  </a:moveTo>
                  <a:lnTo>
                    <a:pt x="238125" y="89345"/>
                  </a:lnTo>
                  <a:lnTo>
                    <a:pt x="208407" y="89345"/>
                  </a:lnTo>
                  <a:lnTo>
                    <a:pt x="208407" y="59531"/>
                  </a:lnTo>
                  <a:lnTo>
                    <a:pt x="29813" y="59531"/>
                  </a:lnTo>
                  <a:lnTo>
                    <a:pt x="29813" y="89345"/>
                  </a:lnTo>
                  <a:lnTo>
                    <a:pt x="0" y="89345"/>
                  </a:lnTo>
                  <a:lnTo>
                    <a:pt x="0" y="29718"/>
                  </a:lnTo>
                  <a:lnTo>
                    <a:pt x="29813" y="29718"/>
                  </a:lnTo>
                  <a:lnTo>
                    <a:pt x="29813" y="0"/>
                  </a:lnTo>
                  <a:lnTo>
                    <a:pt x="208407" y="0"/>
                  </a:lnTo>
                  <a:lnTo>
                    <a:pt x="208407" y="29718"/>
                  </a:lnTo>
                  <a:lnTo>
                    <a:pt x="238125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7" name="Google Shape;1787;p29"/>
            <p:cNvSpPr/>
            <p:nvPr/>
          </p:nvSpPr>
          <p:spPr>
            <a:xfrm>
              <a:off x="5126830" y="193948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8" name="Google Shape;1788;p29"/>
            <p:cNvSpPr/>
            <p:nvPr/>
          </p:nvSpPr>
          <p:spPr>
            <a:xfrm>
              <a:off x="5156548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9" name="Google Shape;1789;p29"/>
            <p:cNvSpPr/>
            <p:nvPr/>
          </p:nvSpPr>
          <p:spPr>
            <a:xfrm>
              <a:off x="5126830" y="202882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0" name="Google Shape;1790;p29"/>
            <p:cNvSpPr/>
            <p:nvPr/>
          </p:nvSpPr>
          <p:spPr>
            <a:xfrm>
              <a:off x="5364955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1" name="Google Shape;1791;p29"/>
            <p:cNvSpPr/>
            <p:nvPr/>
          </p:nvSpPr>
          <p:spPr>
            <a:xfrm>
              <a:off x="5394673" y="202882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2" name="Google Shape;1792;p29"/>
            <p:cNvSpPr/>
            <p:nvPr/>
          </p:nvSpPr>
          <p:spPr>
            <a:xfrm>
              <a:off x="5156548" y="1850231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3" name="Google Shape;1793;p29"/>
            <p:cNvSpPr/>
            <p:nvPr/>
          </p:nvSpPr>
          <p:spPr>
            <a:xfrm>
              <a:off x="5394673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4" name="Google Shape;1794;p29"/>
            <p:cNvSpPr/>
            <p:nvPr/>
          </p:nvSpPr>
          <p:spPr>
            <a:xfrm>
              <a:off x="5126830" y="179070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5" name="Google Shape;1795;p29"/>
            <p:cNvSpPr/>
            <p:nvPr/>
          </p:nvSpPr>
          <p:spPr>
            <a:xfrm>
              <a:off x="5424487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6" name="Google Shape;1796;p29"/>
            <p:cNvSpPr/>
            <p:nvPr/>
          </p:nvSpPr>
          <p:spPr>
            <a:xfrm>
              <a:off x="5156548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7" name="Google Shape;1797;p29"/>
            <p:cNvSpPr/>
            <p:nvPr/>
          </p:nvSpPr>
          <p:spPr>
            <a:xfrm>
              <a:off x="5394673" y="1641919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8" name="Google Shape;1798;p29"/>
            <p:cNvSpPr/>
            <p:nvPr/>
          </p:nvSpPr>
          <p:spPr>
            <a:xfrm>
              <a:off x="5186362" y="1671637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9" name="Google Shape;1799;p29"/>
            <p:cNvSpPr/>
            <p:nvPr/>
          </p:nvSpPr>
          <p:spPr>
            <a:xfrm>
              <a:off x="5216080" y="164191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0" name="Google Shape;1800;p29"/>
            <p:cNvSpPr/>
            <p:nvPr/>
          </p:nvSpPr>
          <p:spPr>
            <a:xfrm>
              <a:off x="5216080" y="1701355"/>
              <a:ext cx="29717" cy="89344"/>
            </a:xfrm>
            <a:custGeom>
              <a:avLst/>
              <a:gdLst/>
              <a:ahLst/>
              <a:cxnLst/>
              <a:rect l="l" t="t" r="r" b="b"/>
              <a:pathLst>
                <a:path w="29717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1" name="Google Shape;1801;p29"/>
            <p:cNvSpPr/>
            <p:nvPr/>
          </p:nvSpPr>
          <p:spPr>
            <a:xfrm>
              <a:off x="5245893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2" name="Google Shape;1802;p29"/>
            <p:cNvSpPr/>
            <p:nvPr/>
          </p:nvSpPr>
          <p:spPr>
            <a:xfrm>
              <a:off x="5305424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3" name="Google Shape;1803;p29"/>
            <p:cNvSpPr/>
            <p:nvPr/>
          </p:nvSpPr>
          <p:spPr>
            <a:xfrm>
              <a:off x="5156548" y="1701355"/>
              <a:ext cx="148875" cy="178689"/>
            </a:xfrm>
            <a:custGeom>
              <a:avLst/>
              <a:gdLst/>
              <a:ahLst/>
              <a:cxnLst/>
              <a:rect l="l" t="t" r="r" b="b"/>
              <a:pathLst>
                <a:path w="148875" h="178689" extrusionOk="0">
                  <a:moveTo>
                    <a:pt x="148876" y="148876"/>
                  </a:moveTo>
                  <a:lnTo>
                    <a:pt x="148876" y="178689"/>
                  </a:lnTo>
                  <a:lnTo>
                    <a:pt x="29813" y="178689"/>
                  </a:lnTo>
                  <a:lnTo>
                    <a:pt x="29813" y="148876"/>
                  </a:lnTo>
                  <a:lnTo>
                    <a:pt x="0" y="148876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0"/>
                  </a:lnTo>
                  <a:lnTo>
                    <a:pt x="59531" y="0"/>
                  </a:lnTo>
                  <a:lnTo>
                    <a:pt x="59531" y="89345"/>
                  </a:lnTo>
                  <a:lnTo>
                    <a:pt x="89345" y="89345"/>
                  </a:lnTo>
                  <a:lnTo>
                    <a:pt x="89345" y="119063"/>
                  </a:lnTo>
                  <a:lnTo>
                    <a:pt x="119063" y="119063"/>
                  </a:lnTo>
                  <a:lnTo>
                    <a:pt x="119063" y="148876"/>
                  </a:lnTo>
                  <a:lnTo>
                    <a:pt x="148876" y="1488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4" name="Google Shape;1804;p29"/>
            <p:cNvSpPr/>
            <p:nvPr/>
          </p:nvSpPr>
          <p:spPr>
            <a:xfrm>
              <a:off x="5275611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5" name="Google Shape;1805;p29"/>
            <p:cNvSpPr/>
            <p:nvPr/>
          </p:nvSpPr>
          <p:spPr>
            <a:xfrm>
              <a:off x="5364955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6" name="Google Shape;1806;p29"/>
            <p:cNvSpPr/>
            <p:nvPr/>
          </p:nvSpPr>
          <p:spPr>
            <a:xfrm>
              <a:off x="5245893" y="16121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7" name="Google Shape;1807;p29"/>
            <p:cNvSpPr/>
            <p:nvPr/>
          </p:nvSpPr>
          <p:spPr>
            <a:xfrm>
              <a:off x="5305424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8" name="Google Shape;1808;p29"/>
            <p:cNvSpPr/>
            <p:nvPr/>
          </p:nvSpPr>
          <p:spPr>
            <a:xfrm>
              <a:off x="5275611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9" name="Google Shape;1809;p29"/>
            <p:cNvSpPr/>
            <p:nvPr/>
          </p:nvSpPr>
          <p:spPr>
            <a:xfrm>
              <a:off x="5335142" y="1701355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0" name="Google Shape;1810;p29"/>
            <p:cNvSpPr/>
            <p:nvPr/>
          </p:nvSpPr>
          <p:spPr>
            <a:xfrm>
              <a:off x="5275611" y="1701355"/>
              <a:ext cx="148875" cy="208407"/>
            </a:xfrm>
            <a:custGeom>
              <a:avLst/>
              <a:gdLst/>
              <a:ahLst/>
              <a:cxnLst/>
              <a:rect l="l" t="t" r="r" b="b"/>
              <a:pathLst>
                <a:path w="148875" h="208407" extrusionOk="0">
                  <a:moveTo>
                    <a:pt x="148876" y="59626"/>
                  </a:moveTo>
                  <a:lnTo>
                    <a:pt x="148876" y="148876"/>
                  </a:lnTo>
                  <a:lnTo>
                    <a:pt x="119063" y="148876"/>
                  </a:lnTo>
                  <a:lnTo>
                    <a:pt x="119063" y="208407"/>
                  </a:lnTo>
                  <a:lnTo>
                    <a:pt x="89345" y="208407"/>
                  </a:lnTo>
                  <a:lnTo>
                    <a:pt x="89345" y="178689"/>
                  </a:lnTo>
                  <a:lnTo>
                    <a:pt x="59531" y="178689"/>
                  </a:lnTo>
                  <a:lnTo>
                    <a:pt x="59531" y="148876"/>
                  </a:lnTo>
                  <a:lnTo>
                    <a:pt x="29813" y="148876"/>
                  </a:lnTo>
                  <a:lnTo>
                    <a:pt x="29813" y="119063"/>
                  </a:lnTo>
                  <a:lnTo>
                    <a:pt x="0" y="119063"/>
                  </a:lnTo>
                  <a:lnTo>
                    <a:pt x="0" y="89345"/>
                  </a:lnTo>
                  <a:lnTo>
                    <a:pt x="29813" y="89345"/>
                  </a:lnTo>
                  <a:lnTo>
                    <a:pt x="29813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89345" y="29813"/>
                  </a:lnTo>
                  <a:lnTo>
                    <a:pt x="89345" y="0"/>
                  </a:lnTo>
                  <a:lnTo>
                    <a:pt x="119063" y="0"/>
                  </a:lnTo>
                  <a:lnTo>
                    <a:pt x="119063" y="59626"/>
                  </a:lnTo>
                  <a:lnTo>
                    <a:pt x="148876" y="596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1" name="Google Shape;1811;p29"/>
            <p:cNvSpPr/>
            <p:nvPr/>
          </p:nvSpPr>
          <p:spPr>
            <a:xfrm>
              <a:off x="5364955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2" name="Google Shape;1812;p29"/>
            <p:cNvSpPr/>
            <p:nvPr/>
          </p:nvSpPr>
          <p:spPr>
            <a:xfrm>
              <a:off x="5216079" y="1612106"/>
              <a:ext cx="178593" cy="178593"/>
            </a:xfrm>
            <a:custGeom>
              <a:avLst/>
              <a:gdLst/>
              <a:ahLst/>
              <a:cxnLst/>
              <a:rect l="l" t="t" r="r" b="b"/>
              <a:pathLst>
                <a:path w="178593" h="178593" extrusionOk="0">
                  <a:moveTo>
                    <a:pt x="178594" y="29813"/>
                  </a:moveTo>
                  <a:lnTo>
                    <a:pt x="178594" y="59531"/>
                  </a:lnTo>
                  <a:lnTo>
                    <a:pt x="148876" y="59531"/>
                  </a:lnTo>
                  <a:lnTo>
                    <a:pt x="148876" y="89249"/>
                  </a:lnTo>
                  <a:lnTo>
                    <a:pt x="119063" y="89249"/>
                  </a:lnTo>
                  <a:lnTo>
                    <a:pt x="119063" y="119063"/>
                  </a:lnTo>
                  <a:lnTo>
                    <a:pt x="89345" y="119063"/>
                  </a:lnTo>
                  <a:lnTo>
                    <a:pt x="89345" y="148876"/>
                  </a:lnTo>
                  <a:lnTo>
                    <a:pt x="59531" y="148876"/>
                  </a:lnTo>
                  <a:lnTo>
                    <a:pt x="59531" y="178594"/>
                  </a:lnTo>
                  <a:lnTo>
                    <a:pt x="29813" y="178594"/>
                  </a:lnTo>
                  <a:lnTo>
                    <a:pt x="29813" y="89249"/>
                  </a:lnTo>
                  <a:lnTo>
                    <a:pt x="0" y="89249"/>
                  </a:lnTo>
                  <a:lnTo>
                    <a:pt x="0" y="59531"/>
                  </a:lnTo>
                  <a:lnTo>
                    <a:pt x="29813" y="59531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48876" y="0"/>
                  </a:lnTo>
                  <a:lnTo>
                    <a:pt x="148876" y="29813"/>
                  </a:lnTo>
                  <a:lnTo>
                    <a:pt x="178594" y="298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3" name="Google Shape;1813;p29"/>
            <p:cNvSpPr/>
            <p:nvPr/>
          </p:nvSpPr>
          <p:spPr>
            <a:xfrm>
              <a:off x="5275611" y="15822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4" name="Google Shape;1814;p29"/>
            <p:cNvSpPr/>
            <p:nvPr/>
          </p:nvSpPr>
          <p:spPr>
            <a:xfrm>
              <a:off x="4769643" y="2594419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5" name="Google Shape;1815;p29"/>
            <p:cNvSpPr/>
            <p:nvPr/>
          </p:nvSpPr>
          <p:spPr>
            <a:xfrm>
              <a:off x="4739830" y="2653855"/>
              <a:ext cx="29718" cy="208406"/>
            </a:xfrm>
            <a:custGeom>
              <a:avLst/>
              <a:gdLst/>
              <a:ahLst/>
              <a:cxnLst/>
              <a:rect l="l" t="t" r="r" b="b"/>
              <a:pathLst>
                <a:path w="29718" h="20840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08407"/>
                  </a:lnTo>
                  <a:lnTo>
                    <a:pt x="0" y="208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6" name="Google Shape;1816;p29"/>
            <p:cNvSpPr/>
            <p:nvPr/>
          </p:nvSpPr>
          <p:spPr>
            <a:xfrm>
              <a:off x="4977955" y="2802731"/>
              <a:ext cx="595312" cy="119062"/>
            </a:xfrm>
            <a:custGeom>
              <a:avLst/>
              <a:gdLst/>
              <a:ahLst/>
              <a:cxnLst/>
              <a:rect l="l" t="t" r="r" b="b"/>
              <a:pathLst>
                <a:path w="595312" h="119062" extrusionOk="0">
                  <a:moveTo>
                    <a:pt x="595313" y="0"/>
                  </a:moveTo>
                  <a:lnTo>
                    <a:pt x="595313" y="59531"/>
                  </a:lnTo>
                  <a:lnTo>
                    <a:pt x="565595" y="59531"/>
                  </a:lnTo>
                  <a:lnTo>
                    <a:pt x="565595" y="89249"/>
                  </a:lnTo>
                  <a:lnTo>
                    <a:pt x="446532" y="89249"/>
                  </a:lnTo>
                  <a:lnTo>
                    <a:pt x="446532" y="119063"/>
                  </a:lnTo>
                  <a:lnTo>
                    <a:pt x="148876" y="119063"/>
                  </a:lnTo>
                  <a:lnTo>
                    <a:pt x="148876" y="89249"/>
                  </a:lnTo>
                  <a:lnTo>
                    <a:pt x="29813" y="89249"/>
                  </a:lnTo>
                  <a:lnTo>
                    <a:pt x="29813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59531" y="29813"/>
                  </a:lnTo>
                  <a:lnTo>
                    <a:pt x="59531" y="59531"/>
                  </a:lnTo>
                  <a:lnTo>
                    <a:pt x="178594" y="59531"/>
                  </a:lnTo>
                  <a:lnTo>
                    <a:pt x="178594" y="89249"/>
                  </a:lnTo>
                  <a:lnTo>
                    <a:pt x="416719" y="89249"/>
                  </a:lnTo>
                  <a:lnTo>
                    <a:pt x="416719" y="59531"/>
                  </a:lnTo>
                  <a:lnTo>
                    <a:pt x="535781" y="59531"/>
                  </a:lnTo>
                  <a:lnTo>
                    <a:pt x="535781" y="29813"/>
                  </a:lnTo>
                  <a:lnTo>
                    <a:pt x="565595" y="29813"/>
                  </a:lnTo>
                  <a:lnTo>
                    <a:pt x="565595" y="0"/>
                  </a:lnTo>
                  <a:lnTo>
                    <a:pt x="595313" y="0"/>
                  </a:lnTo>
                  <a:close/>
                </a:path>
              </a:pathLst>
            </a:custGeom>
            <a:solidFill>
              <a:srgbClr val="FFD7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7" name="Google Shape;1817;p29"/>
            <p:cNvSpPr/>
            <p:nvPr/>
          </p:nvSpPr>
          <p:spPr>
            <a:xfrm>
              <a:off x="4769643" y="2862262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8" name="Google Shape;1818;p29"/>
            <p:cNvSpPr/>
            <p:nvPr/>
          </p:nvSpPr>
          <p:spPr>
            <a:xfrm>
              <a:off x="4799361" y="2564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9" name="Google Shape;1819;p29"/>
            <p:cNvSpPr/>
            <p:nvPr/>
          </p:nvSpPr>
          <p:spPr>
            <a:xfrm>
              <a:off x="4829174" y="25347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0" name="Google Shape;1820;p29"/>
            <p:cNvSpPr/>
            <p:nvPr/>
          </p:nvSpPr>
          <p:spPr>
            <a:xfrm>
              <a:off x="4858892" y="2594419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1" name="Google Shape;1821;p29"/>
            <p:cNvSpPr/>
            <p:nvPr/>
          </p:nvSpPr>
          <p:spPr>
            <a:xfrm>
              <a:off x="4799361" y="2802731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1" y="0"/>
                  </a:lnTo>
                  <a:lnTo>
                    <a:pt x="14878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2" name="Google Shape;1822;p29"/>
            <p:cNvSpPr/>
            <p:nvPr/>
          </p:nvSpPr>
          <p:spPr>
            <a:xfrm>
              <a:off x="4829174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3" name="Google Shape;1823;p29"/>
            <p:cNvSpPr/>
            <p:nvPr/>
          </p:nvSpPr>
          <p:spPr>
            <a:xfrm>
              <a:off x="4769643" y="2534793"/>
              <a:ext cx="178593" cy="327469"/>
            </a:xfrm>
            <a:custGeom>
              <a:avLst/>
              <a:gdLst/>
              <a:ahLst/>
              <a:cxnLst/>
              <a:rect l="l" t="t" r="r" b="b"/>
              <a:pathLst>
                <a:path w="178593" h="327469" extrusionOk="0">
                  <a:moveTo>
                    <a:pt x="29718" y="297752"/>
                  </a:moveTo>
                  <a:lnTo>
                    <a:pt x="178594" y="297752"/>
                  </a:lnTo>
                  <a:lnTo>
                    <a:pt x="178594" y="327469"/>
                  </a:lnTo>
                  <a:lnTo>
                    <a:pt x="0" y="327469"/>
                  </a:lnTo>
                  <a:lnTo>
                    <a:pt x="0" y="119063"/>
                  </a:lnTo>
                  <a:lnTo>
                    <a:pt x="29718" y="119063"/>
                  </a:lnTo>
                  <a:lnTo>
                    <a:pt x="29718" y="59626"/>
                  </a:lnTo>
                  <a:lnTo>
                    <a:pt x="59531" y="59626"/>
                  </a:lnTo>
                  <a:lnTo>
                    <a:pt x="59531" y="29813"/>
                  </a:lnTo>
                  <a:lnTo>
                    <a:pt x="148781" y="29813"/>
                  </a:lnTo>
                  <a:lnTo>
                    <a:pt x="148781" y="0"/>
                  </a:lnTo>
                  <a:lnTo>
                    <a:pt x="178594" y="0"/>
                  </a:lnTo>
                  <a:lnTo>
                    <a:pt x="178594" y="59626"/>
                  </a:lnTo>
                  <a:lnTo>
                    <a:pt x="89249" y="59626"/>
                  </a:lnTo>
                  <a:lnTo>
                    <a:pt x="89249" y="89344"/>
                  </a:lnTo>
                  <a:lnTo>
                    <a:pt x="59531" y="89344"/>
                  </a:lnTo>
                  <a:lnTo>
                    <a:pt x="59531" y="148876"/>
                  </a:lnTo>
                  <a:lnTo>
                    <a:pt x="29718" y="148876"/>
                  </a:lnTo>
                  <a:lnTo>
                    <a:pt x="29718" y="29775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4" name="Google Shape;1824;p29"/>
            <p:cNvSpPr/>
            <p:nvPr/>
          </p:nvSpPr>
          <p:spPr>
            <a:xfrm>
              <a:off x="4799361" y="2683668"/>
              <a:ext cx="29717" cy="119062"/>
            </a:xfrm>
            <a:custGeom>
              <a:avLst/>
              <a:gdLst/>
              <a:ahLst/>
              <a:cxnLst/>
              <a:rect l="l" t="t" r="r" b="b"/>
              <a:pathLst>
                <a:path w="29717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5" name="Google Shape;1825;p29"/>
            <p:cNvSpPr/>
            <p:nvPr/>
          </p:nvSpPr>
          <p:spPr>
            <a:xfrm>
              <a:off x="5007768" y="27134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6" name="Google Shape;1826;p29"/>
            <p:cNvSpPr/>
            <p:nvPr/>
          </p:nvSpPr>
          <p:spPr>
            <a:xfrm>
              <a:off x="4977955" y="2683668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7" name="Google Shape;1827;p29"/>
            <p:cNvSpPr/>
            <p:nvPr/>
          </p:nvSpPr>
          <p:spPr>
            <a:xfrm>
              <a:off x="4829174" y="2624137"/>
              <a:ext cx="148780" cy="178593"/>
            </a:xfrm>
            <a:custGeom>
              <a:avLst/>
              <a:gdLst/>
              <a:ahLst/>
              <a:cxnLst/>
              <a:rect l="l" t="t" r="r" b="b"/>
              <a:pathLst>
                <a:path w="148780" h="178593" extrusionOk="0">
                  <a:moveTo>
                    <a:pt x="148781" y="59531"/>
                  </a:moveTo>
                  <a:lnTo>
                    <a:pt x="148781" y="178594"/>
                  </a:lnTo>
                  <a:lnTo>
                    <a:pt x="0" y="178594"/>
                  </a:lnTo>
                  <a:lnTo>
                    <a:pt x="0" y="59531"/>
                  </a:lnTo>
                  <a:lnTo>
                    <a:pt x="29718" y="59531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59531"/>
                  </a:lnTo>
                  <a:lnTo>
                    <a:pt x="148781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8" name="Google Shape;1828;p29"/>
            <p:cNvSpPr/>
            <p:nvPr/>
          </p:nvSpPr>
          <p:spPr>
            <a:xfrm>
              <a:off x="4948237" y="262413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9" name="Google Shape;1829;p29"/>
            <p:cNvSpPr/>
            <p:nvPr/>
          </p:nvSpPr>
          <p:spPr>
            <a:xfrm>
              <a:off x="5037486" y="268366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0" name="Google Shape;1830;p29"/>
            <p:cNvSpPr/>
            <p:nvPr/>
          </p:nvSpPr>
          <p:spPr>
            <a:xfrm>
              <a:off x="5097017" y="2683668"/>
              <a:ext cx="267938" cy="89249"/>
            </a:xfrm>
            <a:custGeom>
              <a:avLst/>
              <a:gdLst/>
              <a:ahLst/>
              <a:cxnLst/>
              <a:rect l="l" t="t" r="r" b="b"/>
              <a:pathLst>
                <a:path w="267938" h="89249" extrusionOk="0">
                  <a:moveTo>
                    <a:pt x="267938" y="29813"/>
                  </a:moveTo>
                  <a:lnTo>
                    <a:pt x="267938" y="89249"/>
                  </a:lnTo>
                  <a:lnTo>
                    <a:pt x="89345" y="89249"/>
                  </a:lnTo>
                  <a:lnTo>
                    <a:pt x="89345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813"/>
                  </a:lnTo>
                  <a:lnTo>
                    <a:pt x="119063" y="29813"/>
                  </a:lnTo>
                  <a:lnTo>
                    <a:pt x="119063" y="59531"/>
                  </a:lnTo>
                  <a:lnTo>
                    <a:pt x="238125" y="59531"/>
                  </a:lnTo>
                  <a:lnTo>
                    <a:pt x="238125" y="29813"/>
                  </a:lnTo>
                  <a:lnTo>
                    <a:pt x="267938" y="298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1" name="Google Shape;1831;p29"/>
            <p:cNvSpPr/>
            <p:nvPr/>
          </p:nvSpPr>
          <p:spPr>
            <a:xfrm>
              <a:off x="5364955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2" name="Google Shape;1832;p29"/>
            <p:cNvSpPr/>
            <p:nvPr/>
          </p:nvSpPr>
          <p:spPr>
            <a:xfrm>
              <a:off x="5007768" y="2624137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59531" y="29718"/>
                  </a:moveTo>
                  <a:lnTo>
                    <a:pt x="59531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718" y="0"/>
                  </a:lnTo>
                  <a:lnTo>
                    <a:pt x="29718" y="29718"/>
                  </a:lnTo>
                  <a:lnTo>
                    <a:pt x="59531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3" name="Google Shape;1833;p29"/>
            <p:cNvSpPr/>
            <p:nvPr/>
          </p:nvSpPr>
          <p:spPr>
            <a:xfrm>
              <a:off x="4977955" y="2594419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4" name="Google Shape;1834;p29"/>
            <p:cNvSpPr/>
            <p:nvPr/>
          </p:nvSpPr>
          <p:spPr>
            <a:xfrm>
              <a:off x="4977955" y="253479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5" name="Google Shape;1835;p29"/>
            <p:cNvSpPr/>
            <p:nvPr/>
          </p:nvSpPr>
          <p:spPr>
            <a:xfrm>
              <a:off x="497795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6" name="Google Shape;1836;p29"/>
            <p:cNvSpPr/>
            <p:nvPr/>
          </p:nvSpPr>
          <p:spPr>
            <a:xfrm>
              <a:off x="4948237" y="2118169"/>
              <a:ext cx="654843" cy="565499"/>
            </a:xfrm>
            <a:custGeom>
              <a:avLst/>
              <a:gdLst/>
              <a:ahLst/>
              <a:cxnLst/>
              <a:rect l="l" t="t" r="r" b="b"/>
              <a:pathLst>
                <a:path w="654843" h="565499" extrusionOk="0">
                  <a:moveTo>
                    <a:pt x="654844" y="238125"/>
                  </a:moveTo>
                  <a:lnTo>
                    <a:pt x="654844" y="416624"/>
                  </a:lnTo>
                  <a:lnTo>
                    <a:pt x="625031" y="416624"/>
                  </a:lnTo>
                  <a:lnTo>
                    <a:pt x="625031" y="505968"/>
                  </a:lnTo>
                  <a:lnTo>
                    <a:pt x="595313" y="505968"/>
                  </a:lnTo>
                  <a:lnTo>
                    <a:pt x="595313" y="565499"/>
                  </a:lnTo>
                  <a:lnTo>
                    <a:pt x="565499" y="565499"/>
                  </a:lnTo>
                  <a:lnTo>
                    <a:pt x="565499" y="476250"/>
                  </a:lnTo>
                  <a:lnTo>
                    <a:pt x="595313" y="476250"/>
                  </a:lnTo>
                  <a:lnTo>
                    <a:pt x="595313" y="386906"/>
                  </a:lnTo>
                  <a:lnTo>
                    <a:pt x="625031" y="386906"/>
                  </a:lnTo>
                  <a:lnTo>
                    <a:pt x="625031" y="267843"/>
                  </a:lnTo>
                  <a:lnTo>
                    <a:pt x="595313" y="267843"/>
                  </a:lnTo>
                  <a:lnTo>
                    <a:pt x="595313" y="178499"/>
                  </a:lnTo>
                  <a:lnTo>
                    <a:pt x="565499" y="178499"/>
                  </a:lnTo>
                  <a:lnTo>
                    <a:pt x="565499" y="119062"/>
                  </a:lnTo>
                  <a:lnTo>
                    <a:pt x="535781" y="119062"/>
                  </a:lnTo>
                  <a:lnTo>
                    <a:pt x="535781" y="89249"/>
                  </a:lnTo>
                  <a:lnTo>
                    <a:pt x="476250" y="89249"/>
                  </a:lnTo>
                  <a:lnTo>
                    <a:pt x="476250" y="59436"/>
                  </a:lnTo>
                  <a:lnTo>
                    <a:pt x="386906" y="59436"/>
                  </a:lnTo>
                  <a:lnTo>
                    <a:pt x="386906" y="29718"/>
                  </a:lnTo>
                  <a:lnTo>
                    <a:pt x="267843" y="29718"/>
                  </a:lnTo>
                  <a:lnTo>
                    <a:pt x="267843" y="59436"/>
                  </a:lnTo>
                  <a:lnTo>
                    <a:pt x="178594" y="59436"/>
                  </a:lnTo>
                  <a:lnTo>
                    <a:pt x="178594" y="89249"/>
                  </a:lnTo>
                  <a:lnTo>
                    <a:pt x="119063" y="89249"/>
                  </a:lnTo>
                  <a:lnTo>
                    <a:pt x="119063" y="119062"/>
                  </a:lnTo>
                  <a:lnTo>
                    <a:pt x="89249" y="119062"/>
                  </a:lnTo>
                  <a:lnTo>
                    <a:pt x="89249" y="178499"/>
                  </a:lnTo>
                  <a:lnTo>
                    <a:pt x="59531" y="178499"/>
                  </a:lnTo>
                  <a:lnTo>
                    <a:pt x="59531" y="267843"/>
                  </a:lnTo>
                  <a:lnTo>
                    <a:pt x="29718" y="267843"/>
                  </a:lnTo>
                  <a:lnTo>
                    <a:pt x="29718" y="416624"/>
                  </a:lnTo>
                  <a:lnTo>
                    <a:pt x="0" y="416624"/>
                  </a:lnTo>
                  <a:lnTo>
                    <a:pt x="0" y="238125"/>
                  </a:lnTo>
                  <a:lnTo>
                    <a:pt x="29718" y="238125"/>
                  </a:lnTo>
                  <a:lnTo>
                    <a:pt x="29718" y="148780"/>
                  </a:lnTo>
                  <a:lnTo>
                    <a:pt x="59531" y="148780"/>
                  </a:lnTo>
                  <a:lnTo>
                    <a:pt x="59531" y="89249"/>
                  </a:lnTo>
                  <a:lnTo>
                    <a:pt x="89249" y="89249"/>
                  </a:lnTo>
                  <a:lnTo>
                    <a:pt x="89249" y="59436"/>
                  </a:lnTo>
                  <a:lnTo>
                    <a:pt x="148780" y="59436"/>
                  </a:lnTo>
                  <a:lnTo>
                    <a:pt x="148780" y="29718"/>
                  </a:lnTo>
                  <a:lnTo>
                    <a:pt x="238125" y="29718"/>
                  </a:lnTo>
                  <a:lnTo>
                    <a:pt x="238125" y="0"/>
                  </a:lnTo>
                  <a:lnTo>
                    <a:pt x="416719" y="0"/>
                  </a:lnTo>
                  <a:lnTo>
                    <a:pt x="416719" y="29718"/>
                  </a:lnTo>
                  <a:lnTo>
                    <a:pt x="505968" y="29718"/>
                  </a:lnTo>
                  <a:lnTo>
                    <a:pt x="505968" y="59436"/>
                  </a:lnTo>
                  <a:lnTo>
                    <a:pt x="565499" y="59436"/>
                  </a:lnTo>
                  <a:lnTo>
                    <a:pt x="565499" y="89249"/>
                  </a:lnTo>
                  <a:lnTo>
                    <a:pt x="595313" y="89249"/>
                  </a:lnTo>
                  <a:lnTo>
                    <a:pt x="595313" y="148780"/>
                  </a:lnTo>
                  <a:lnTo>
                    <a:pt x="625031" y="148780"/>
                  </a:lnTo>
                  <a:lnTo>
                    <a:pt x="625031" y="238125"/>
                  </a:lnTo>
                  <a:lnTo>
                    <a:pt x="654844" y="23812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7" name="Google Shape;1837;p29"/>
            <p:cNvSpPr/>
            <p:nvPr/>
          </p:nvSpPr>
          <p:spPr>
            <a:xfrm>
              <a:off x="5394673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8" name="Google Shape;1838;p29"/>
            <p:cNvSpPr/>
            <p:nvPr/>
          </p:nvSpPr>
          <p:spPr>
            <a:xfrm>
              <a:off x="5484018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9" name="Google Shape;1839;p29"/>
            <p:cNvSpPr/>
            <p:nvPr/>
          </p:nvSpPr>
          <p:spPr>
            <a:xfrm>
              <a:off x="5186362" y="2058543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0" name="Google Shape;1840;p29"/>
            <p:cNvSpPr/>
            <p:nvPr/>
          </p:nvSpPr>
          <p:spPr>
            <a:xfrm>
              <a:off x="5335142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1" name="Google Shape;1841;p29"/>
            <p:cNvSpPr/>
            <p:nvPr/>
          </p:nvSpPr>
          <p:spPr>
            <a:xfrm>
              <a:off x="5245893" y="2058543"/>
              <a:ext cx="89249" cy="29717"/>
            </a:xfrm>
            <a:custGeom>
              <a:avLst/>
              <a:gdLst/>
              <a:ahLst/>
              <a:cxnLst/>
              <a:rect l="l" t="t" r="r" b="b"/>
              <a:pathLst>
                <a:path w="89249" h="29717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2" name="Google Shape;1842;p29"/>
            <p:cNvSpPr/>
            <p:nvPr/>
          </p:nvSpPr>
          <p:spPr>
            <a:xfrm>
              <a:off x="5245893" y="1999107"/>
              <a:ext cx="119062" cy="29717"/>
            </a:xfrm>
            <a:custGeom>
              <a:avLst/>
              <a:gdLst/>
              <a:ahLst/>
              <a:cxnLst/>
              <a:rect l="l" t="t" r="r" b="b"/>
              <a:pathLst>
                <a:path w="119062" h="29717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3" name="Google Shape;1843;p29"/>
            <p:cNvSpPr/>
            <p:nvPr/>
          </p:nvSpPr>
          <p:spPr>
            <a:xfrm>
              <a:off x="5186362" y="1999107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4" name="Google Shape;1844;p29"/>
            <p:cNvSpPr/>
            <p:nvPr/>
          </p:nvSpPr>
          <p:spPr>
            <a:xfrm>
              <a:off x="5126830" y="2118169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5" name="Google Shape;1845;p29"/>
            <p:cNvSpPr/>
            <p:nvPr/>
          </p:nvSpPr>
          <p:spPr>
            <a:xfrm>
              <a:off x="5037486" y="2802731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6" name="Google Shape;1846;p29"/>
            <p:cNvSpPr/>
            <p:nvPr/>
          </p:nvSpPr>
          <p:spPr>
            <a:xfrm>
              <a:off x="5156548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7" name="Google Shape;1847;p29"/>
            <p:cNvSpPr/>
            <p:nvPr/>
          </p:nvSpPr>
          <p:spPr>
            <a:xfrm>
              <a:off x="5394673" y="2802731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8" name="Google Shape;1848;p29"/>
            <p:cNvSpPr/>
            <p:nvPr/>
          </p:nvSpPr>
          <p:spPr>
            <a:xfrm>
              <a:off x="5513736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9" name="Google Shape;1849;p29"/>
            <p:cNvSpPr/>
            <p:nvPr/>
          </p:nvSpPr>
          <p:spPr>
            <a:xfrm>
              <a:off x="5126830" y="289198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0" name="Google Shape;1850;p29"/>
            <p:cNvSpPr/>
            <p:nvPr/>
          </p:nvSpPr>
          <p:spPr>
            <a:xfrm>
              <a:off x="5007768" y="286226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1" name="Google Shape;1851;p29"/>
            <p:cNvSpPr/>
            <p:nvPr/>
          </p:nvSpPr>
          <p:spPr>
            <a:xfrm>
              <a:off x="4977955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2" name="Google Shape;1852;p29"/>
            <p:cNvSpPr/>
            <p:nvPr/>
          </p:nvSpPr>
          <p:spPr>
            <a:xfrm>
              <a:off x="5364955" y="289198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3" name="Google Shape;1853;p29"/>
            <p:cNvSpPr/>
            <p:nvPr/>
          </p:nvSpPr>
          <p:spPr>
            <a:xfrm>
              <a:off x="5543549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4" name="Google Shape;1854;p29"/>
            <p:cNvSpPr/>
            <p:nvPr/>
          </p:nvSpPr>
          <p:spPr>
            <a:xfrm>
              <a:off x="5394673" y="2862262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5" name="Google Shape;1855;p29"/>
            <p:cNvSpPr/>
            <p:nvPr/>
          </p:nvSpPr>
          <p:spPr>
            <a:xfrm>
              <a:off x="4858892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6" name="Google Shape;1856;p29"/>
            <p:cNvSpPr/>
            <p:nvPr/>
          </p:nvSpPr>
          <p:spPr>
            <a:xfrm>
              <a:off x="4918423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7" name="Google Shape;1857;p29"/>
            <p:cNvSpPr/>
            <p:nvPr/>
          </p:nvSpPr>
          <p:spPr>
            <a:xfrm>
              <a:off x="488870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8" name="Google Shape;1858;p29"/>
            <p:cNvSpPr/>
            <p:nvPr/>
          </p:nvSpPr>
          <p:spPr>
            <a:xfrm>
              <a:off x="4977955" y="2713482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9" name="Google Shape;1859;p29"/>
            <p:cNvSpPr/>
            <p:nvPr/>
          </p:nvSpPr>
          <p:spPr>
            <a:xfrm>
              <a:off x="4948237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0" name="Google Shape;1860;p29"/>
            <p:cNvSpPr/>
            <p:nvPr/>
          </p:nvSpPr>
          <p:spPr>
            <a:xfrm>
              <a:off x="4918423" y="2713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1" name="Google Shape;1861;p29"/>
            <p:cNvSpPr/>
            <p:nvPr/>
          </p:nvSpPr>
          <p:spPr>
            <a:xfrm>
              <a:off x="4829174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2" name="Google Shape;1862;p29"/>
            <p:cNvSpPr/>
            <p:nvPr/>
          </p:nvSpPr>
          <p:spPr>
            <a:xfrm>
              <a:off x="488870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3" name="Google Shape;1863;p29"/>
            <p:cNvSpPr/>
            <p:nvPr/>
          </p:nvSpPr>
          <p:spPr>
            <a:xfrm>
              <a:off x="5186362" y="2118169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4" name="Google Shape;1864;p29"/>
            <p:cNvSpPr/>
            <p:nvPr/>
          </p:nvSpPr>
          <p:spPr>
            <a:xfrm>
              <a:off x="5186362" y="1939480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5" name="Google Shape;1865;p29"/>
            <p:cNvSpPr/>
            <p:nvPr/>
          </p:nvSpPr>
          <p:spPr>
            <a:xfrm>
              <a:off x="5364955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6" name="Google Shape;1866;p29"/>
            <p:cNvSpPr/>
            <p:nvPr/>
          </p:nvSpPr>
          <p:spPr>
            <a:xfrm>
              <a:off x="5335142" y="164191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7" name="Google Shape;1867;p29"/>
            <p:cNvSpPr/>
            <p:nvPr/>
          </p:nvSpPr>
          <p:spPr>
            <a:xfrm>
              <a:off x="5335142" y="16121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8" name="Google Shape;1868;p29"/>
            <p:cNvSpPr/>
            <p:nvPr/>
          </p:nvSpPr>
          <p:spPr>
            <a:xfrm>
              <a:off x="5335142" y="16716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9" name="Google Shape;1869;p29"/>
            <p:cNvSpPr/>
            <p:nvPr/>
          </p:nvSpPr>
          <p:spPr>
            <a:xfrm>
              <a:off x="5245893" y="176098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0" name="Google Shape;1870;p29"/>
            <p:cNvSpPr/>
            <p:nvPr/>
          </p:nvSpPr>
          <p:spPr>
            <a:xfrm>
              <a:off x="5186362" y="1731168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1" name="Google Shape;1871;p29"/>
            <p:cNvSpPr/>
            <p:nvPr/>
          </p:nvSpPr>
          <p:spPr>
            <a:xfrm>
              <a:off x="5216080" y="179070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2" name="Google Shape;1872;p29"/>
            <p:cNvSpPr/>
            <p:nvPr/>
          </p:nvSpPr>
          <p:spPr>
            <a:xfrm>
              <a:off x="5156548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3" name="Google Shape;1873;p29"/>
            <p:cNvSpPr/>
            <p:nvPr/>
          </p:nvSpPr>
          <p:spPr>
            <a:xfrm>
              <a:off x="5245893" y="1820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4" name="Google Shape;1874;p29"/>
            <p:cNvSpPr/>
            <p:nvPr/>
          </p:nvSpPr>
          <p:spPr>
            <a:xfrm>
              <a:off x="5186362" y="1701355"/>
              <a:ext cx="29717" cy="29717"/>
            </a:xfrm>
            <a:custGeom>
              <a:avLst/>
              <a:gdLst/>
              <a:ahLst/>
              <a:cxnLst/>
              <a:rect l="l" t="t" r="r" b="b"/>
              <a:pathLst>
                <a:path w="29717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5" name="Google Shape;1875;p29"/>
            <p:cNvSpPr/>
            <p:nvPr/>
          </p:nvSpPr>
          <p:spPr>
            <a:xfrm>
              <a:off x="5364955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6" name="Google Shape;1876;p29"/>
            <p:cNvSpPr/>
            <p:nvPr/>
          </p:nvSpPr>
          <p:spPr>
            <a:xfrm>
              <a:off x="5335142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7" name="Google Shape;1877;p29"/>
            <p:cNvSpPr/>
            <p:nvPr/>
          </p:nvSpPr>
          <p:spPr>
            <a:xfrm>
              <a:off x="5364955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8" name="Google Shape;1878;p29"/>
            <p:cNvSpPr/>
            <p:nvPr/>
          </p:nvSpPr>
          <p:spPr>
            <a:xfrm>
              <a:off x="5394673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9" name="Google Shape;1879;p29"/>
            <p:cNvSpPr/>
            <p:nvPr/>
          </p:nvSpPr>
          <p:spPr>
            <a:xfrm>
              <a:off x="5364955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0" name="Google Shape;1880;p29"/>
            <p:cNvSpPr/>
            <p:nvPr/>
          </p:nvSpPr>
          <p:spPr>
            <a:xfrm>
              <a:off x="5394673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6049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32"/>
          <p:cNvSpPr txBox="1">
            <a:spLocks noGrp="1"/>
          </p:cNvSpPr>
          <p:nvPr>
            <p:ph type="title"/>
          </p:nvPr>
        </p:nvSpPr>
        <p:spPr>
          <a:xfrm>
            <a:off x="1051706" y="234375"/>
            <a:ext cx="69537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Classi USB</a:t>
            </a:r>
            <a:endParaRPr/>
          </a:p>
        </p:txBody>
      </p:sp>
      <p:sp>
        <p:nvSpPr>
          <p:cNvPr id="2244" name="Google Shape;2244;p32"/>
          <p:cNvSpPr txBox="1">
            <a:spLocks noGrp="1"/>
          </p:cNvSpPr>
          <p:nvPr>
            <p:ph type="subTitle" idx="1"/>
          </p:nvPr>
        </p:nvSpPr>
        <p:spPr>
          <a:xfrm>
            <a:off x="449608" y="914948"/>
            <a:ext cx="5393700" cy="2994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it-IT" sz="1400" dirty="0">
                <a:latin typeface="Alexandria" pitchFamily="2" charset="-78"/>
                <a:cs typeface="Alexandria" pitchFamily="2" charset="-78"/>
              </a:rPr>
              <a:t>Le classi USB (Universal Serial Bus) sono categorie che definiscono i tipi di dispositivi e i protocolli di comunicazione utilizzati tra il dispositivo e </a:t>
            </a:r>
            <a:r>
              <a:rPr lang="it-IT" sz="1400" dirty="0" err="1">
                <a:latin typeface="Alexandria" pitchFamily="2" charset="-78"/>
                <a:cs typeface="Alexandria" pitchFamily="2" charset="-78"/>
              </a:rPr>
              <a:t>l'host</a:t>
            </a:r>
            <a:r>
              <a:rPr lang="it-IT" sz="1400" dirty="0">
                <a:latin typeface="Alexandria" pitchFamily="2" charset="-78"/>
                <a:cs typeface="Alexandria" pitchFamily="2" charset="-78"/>
              </a:rPr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endParaRPr lang="it-IT" sz="1400" dirty="0">
              <a:latin typeface="Alexandria" pitchFamily="2" charset="-78"/>
              <a:cs typeface="Alexandria" pitchFamily="2" charset="-78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Wingdings" panose="05000000000000000000" pitchFamily="2" charset="2"/>
              <a:buChar char="v"/>
            </a:pPr>
            <a:r>
              <a:rPr lang="it-IT" sz="1400" dirty="0">
                <a:latin typeface="Alexandria" pitchFamily="2" charset="-78"/>
                <a:cs typeface="Alexandria" pitchFamily="2" charset="-78"/>
              </a:rPr>
              <a:t>Ogni classe USB è progettata per supportare specifici tipi di dispositivi con funzioni comuni.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endParaRPr lang="it-IT" sz="1400" dirty="0">
              <a:latin typeface="Alexandria" pitchFamily="2" charset="-78"/>
              <a:cs typeface="Alexandria" pitchFamily="2" charset="-78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Wingdings" panose="05000000000000000000" pitchFamily="2" charset="2"/>
              <a:buChar char="v"/>
            </a:pPr>
            <a:r>
              <a:rPr lang="it-IT" sz="1400" dirty="0">
                <a:latin typeface="Alexandria" pitchFamily="2" charset="-78"/>
                <a:cs typeface="Alexandria" pitchFamily="2" charset="-78"/>
              </a:rPr>
              <a:t>La classe HID (Human Interface Device) è progettata per dispositivi di input che interagiscono direttamente con gli utenti. Gli HID </a:t>
            </a:r>
            <a:r>
              <a:rPr lang="it-IT" sz="1400" dirty="0" err="1">
                <a:latin typeface="Alexandria" pitchFamily="2" charset="-78"/>
                <a:cs typeface="Alexandria" pitchFamily="2" charset="-78"/>
              </a:rPr>
              <a:t>descriptors</a:t>
            </a:r>
            <a:r>
              <a:rPr lang="it-IT" sz="1400" dirty="0">
                <a:latin typeface="Alexandria" pitchFamily="2" charset="-78"/>
                <a:cs typeface="Alexandria" pitchFamily="2" charset="-78"/>
              </a:rPr>
              <a:t> descrivono le funzionalità del dispositivo in modo che il sistema operativo possa interpretarle correttamente senza bisogno di driver specifici.</a:t>
            </a:r>
          </a:p>
        </p:txBody>
      </p:sp>
      <p:pic>
        <p:nvPicPr>
          <p:cNvPr id="3" name="Immagine 2" descr="Immagine che contiene pixel, simbolo, diagramma, quadrato&#10;&#10;Descrizione generata automaticamente">
            <a:extLst>
              <a:ext uri="{FF2B5EF4-FFF2-40B4-BE49-F238E27FC236}">
                <a16:creationId xmlns:a16="http://schemas.microsoft.com/office/drawing/2014/main" id="{6F7E128F-2561-D106-E265-52B4583AB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149" y="2467406"/>
            <a:ext cx="2252477" cy="1287129"/>
          </a:xfrm>
          <a:prstGeom prst="rect">
            <a:avLst/>
          </a:prstGeom>
        </p:spPr>
      </p:pic>
      <p:pic>
        <p:nvPicPr>
          <p:cNvPr id="5" name="Immagine 4" descr="Immagine che contiene candela, simbolo&#10;&#10;Descrizione generata automaticamente">
            <a:extLst>
              <a:ext uri="{FF2B5EF4-FFF2-40B4-BE49-F238E27FC236}">
                <a16:creationId xmlns:a16="http://schemas.microsoft.com/office/drawing/2014/main" id="{B7DBBEAC-9F1F-0F08-47CA-EF573ADBC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8" b="97778" l="9778" r="89778">
                        <a14:foregroundMark x1="51111" y1="9778" x2="51556" y2="8889"/>
                        <a14:foregroundMark x1="50222" y1="2222" x2="50222" y2="2222"/>
                        <a14:foregroundMark x1="45778" y1="92444" x2="54667" y2="93778"/>
                        <a14:foregroundMark x1="54667" y1="94667" x2="48889" y2="97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0" y="304800"/>
            <a:ext cx="507111" cy="507111"/>
          </a:xfrm>
          <a:prstGeom prst="rect">
            <a:avLst/>
          </a:prstGeom>
        </p:spPr>
      </p:pic>
      <p:pic>
        <p:nvPicPr>
          <p:cNvPr id="9" name="Immagine 8" descr="Immagine che contiene Carattere, logo, Elementi grafici, simbolo&#10;&#10;Descrizione generata automaticamente">
            <a:extLst>
              <a:ext uri="{FF2B5EF4-FFF2-40B4-BE49-F238E27FC236}">
                <a16:creationId xmlns:a16="http://schemas.microsoft.com/office/drawing/2014/main" id="{E21A9217-A82F-E877-00F1-095AF5CFA8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2149" y="1327058"/>
            <a:ext cx="2066623" cy="53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736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32"/>
          <p:cNvSpPr txBox="1">
            <a:spLocks noGrp="1"/>
          </p:cNvSpPr>
          <p:nvPr>
            <p:ph type="title"/>
          </p:nvPr>
        </p:nvSpPr>
        <p:spPr>
          <a:xfrm>
            <a:off x="463248" y="186061"/>
            <a:ext cx="69537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Che cos’è un HID </a:t>
            </a:r>
            <a:r>
              <a:rPr lang="it-IT" err="1"/>
              <a:t>Descriptor</a:t>
            </a:r>
            <a:r>
              <a:rPr lang="it-IT"/>
              <a:t>?</a:t>
            </a:r>
            <a:endParaRPr/>
          </a:p>
        </p:txBody>
      </p:sp>
      <p:sp>
        <p:nvSpPr>
          <p:cNvPr id="2244" name="Google Shape;2244;p32"/>
          <p:cNvSpPr txBox="1">
            <a:spLocks noGrp="1"/>
          </p:cNvSpPr>
          <p:nvPr>
            <p:ph type="subTitle" idx="1"/>
          </p:nvPr>
        </p:nvSpPr>
        <p:spPr>
          <a:xfrm>
            <a:off x="5467600" y="1173787"/>
            <a:ext cx="3285111" cy="32781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latin typeface="Alexandria" panose="020B0604020202020204" charset="0"/>
                <a:cs typeface="Alexandria" panose="020B0604020202020204" charset="0"/>
              </a:rPr>
              <a:t>Il </a:t>
            </a:r>
            <a:r>
              <a:rPr lang="it-IT" sz="1600" dirty="0" err="1">
                <a:latin typeface="Alexandria" panose="020B0604020202020204" charset="0"/>
                <a:cs typeface="Alexandria" panose="020B0604020202020204" charset="0"/>
              </a:rPr>
              <a:t>descriptor</a:t>
            </a:r>
            <a:r>
              <a:rPr lang="it-IT" sz="1600" dirty="0">
                <a:latin typeface="Alexandria" panose="020B0604020202020204" charset="0"/>
                <a:cs typeface="Alexandria" panose="020B0604020202020204" charset="0"/>
              </a:rPr>
              <a:t> HID è una struttura di dati utilizzata nei dispositivi HID, come tastiere, mouse e joystick, per descrivere le capacità e le caratteristiche del dispositivo al sistema operativo.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600" dirty="0">
              <a:latin typeface="Alexandria" panose="020B0604020202020204" charset="0"/>
              <a:cs typeface="Alexandria" panose="020B060402020202020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latin typeface="Alexandria" panose="020B0604020202020204" charset="0"/>
                <a:cs typeface="Alexandria" panose="020B0604020202020204" charset="0"/>
              </a:rPr>
              <a:t>Quando un dispositivo HID si connette a un computer, invia il suo HID </a:t>
            </a:r>
            <a:r>
              <a:rPr lang="it-IT" sz="1600" dirty="0" err="1">
                <a:latin typeface="Alexandria" panose="020B0604020202020204" charset="0"/>
                <a:cs typeface="Alexandria" panose="020B0604020202020204" charset="0"/>
              </a:rPr>
              <a:t>descriptor</a:t>
            </a:r>
            <a:r>
              <a:rPr lang="it-IT" sz="1600" dirty="0">
                <a:latin typeface="Alexandria" panose="020B0604020202020204" charset="0"/>
                <a:cs typeface="Alexandria" panose="020B0604020202020204" charset="0"/>
              </a:rPr>
              <a:t> per informare il sistema operativo su come interpretare i dati che riceverà dal dispositivo.</a:t>
            </a:r>
            <a:r>
              <a:rPr lang="it-IT" sz="1600" dirty="0"/>
              <a:t> </a:t>
            </a:r>
          </a:p>
        </p:txBody>
      </p:sp>
      <p:pic>
        <p:nvPicPr>
          <p:cNvPr id="11" name="Immagine 10" descr="Immagine che contiene testo, schermata, software&#10;&#10;Descrizione generata automaticamente">
            <a:extLst>
              <a:ext uri="{FF2B5EF4-FFF2-40B4-BE49-F238E27FC236}">
                <a16:creationId xmlns:a16="http://schemas.microsoft.com/office/drawing/2014/main" id="{7791DCCC-026F-B023-62C4-1F9674A88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89" y="1173787"/>
            <a:ext cx="4603913" cy="3379356"/>
          </a:xfrm>
          <a:prstGeom prst="rect">
            <a:avLst/>
          </a:prstGeom>
        </p:spPr>
      </p:pic>
      <p:pic>
        <p:nvPicPr>
          <p:cNvPr id="3" name="Immagine 2" descr="Immagine che contiene Elementi grafici, simbolo, schermata, pixel&#10;&#10;Descrizione generata automaticamente">
            <a:extLst>
              <a:ext uri="{FF2B5EF4-FFF2-40B4-BE49-F238E27FC236}">
                <a16:creationId xmlns:a16="http://schemas.microsoft.com/office/drawing/2014/main" id="{52A2475E-4A8C-0431-BCE3-E1A3B29D9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0992" y="133789"/>
            <a:ext cx="938843" cy="93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87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" name="Google Shape;1892;p31"/>
          <p:cNvSpPr txBox="1">
            <a:spLocks noGrp="1"/>
          </p:cNvSpPr>
          <p:nvPr>
            <p:ph type="title"/>
          </p:nvPr>
        </p:nvSpPr>
        <p:spPr>
          <a:xfrm flipH="1">
            <a:off x="1803150" y="3412850"/>
            <a:ext cx="55377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100"/>
              <a:buFont typeface="Arial"/>
              <a:buNone/>
            </a:pPr>
            <a:r>
              <a:rPr lang="en"/>
              <a:t>—SOMEONE ON</a:t>
            </a:r>
            <a:br>
              <a:rPr lang="en"/>
            </a:br>
            <a:r>
              <a:rPr lang="en"/>
              <a:t>STACK OVERFLOW</a:t>
            </a:r>
            <a:endParaRPr/>
          </a:p>
        </p:txBody>
      </p:sp>
      <p:sp>
        <p:nvSpPr>
          <p:cNvPr id="1893" name="Google Shape;1893;p31"/>
          <p:cNvSpPr txBox="1">
            <a:spLocks noGrp="1"/>
          </p:cNvSpPr>
          <p:nvPr>
            <p:ph type="subTitle" idx="1"/>
          </p:nvPr>
        </p:nvSpPr>
        <p:spPr>
          <a:xfrm flipH="1">
            <a:off x="1803150" y="1103500"/>
            <a:ext cx="5537700" cy="220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effectLst/>
              </a:rPr>
              <a:t>“Having said that, the documentation is notoriously obtuse and will require considerable effort to digest”</a:t>
            </a:r>
            <a:endParaRPr/>
          </a:p>
        </p:txBody>
      </p:sp>
      <p:grpSp>
        <p:nvGrpSpPr>
          <p:cNvPr id="1894" name="Google Shape;1894;p31"/>
          <p:cNvGrpSpPr/>
          <p:nvPr/>
        </p:nvGrpSpPr>
        <p:grpSpPr>
          <a:xfrm>
            <a:off x="713235" y="680088"/>
            <a:ext cx="784608" cy="1082159"/>
            <a:chOff x="6585298" y="1701355"/>
            <a:chExt cx="863250" cy="1190625"/>
          </a:xfrm>
        </p:grpSpPr>
        <p:sp>
          <p:nvSpPr>
            <p:cNvPr id="1895" name="Google Shape;1895;p31"/>
            <p:cNvSpPr/>
            <p:nvPr/>
          </p:nvSpPr>
          <p:spPr>
            <a:xfrm>
              <a:off x="6585298" y="1701355"/>
              <a:ext cx="863250" cy="1190624"/>
            </a:xfrm>
            <a:custGeom>
              <a:avLst/>
              <a:gdLst/>
              <a:ahLst/>
              <a:cxnLst/>
              <a:rect l="l" t="t" r="r" b="b"/>
              <a:pathLst>
                <a:path w="863250" h="1190624" extrusionOk="0">
                  <a:moveTo>
                    <a:pt x="833438" y="893064"/>
                  </a:moveTo>
                  <a:lnTo>
                    <a:pt x="833438" y="833438"/>
                  </a:lnTo>
                  <a:lnTo>
                    <a:pt x="803720" y="833438"/>
                  </a:lnTo>
                  <a:lnTo>
                    <a:pt x="803720" y="803720"/>
                  </a:lnTo>
                  <a:lnTo>
                    <a:pt x="773906" y="803720"/>
                  </a:lnTo>
                  <a:lnTo>
                    <a:pt x="773906" y="774002"/>
                  </a:lnTo>
                  <a:lnTo>
                    <a:pt x="714375" y="774002"/>
                  </a:lnTo>
                  <a:lnTo>
                    <a:pt x="714375" y="714375"/>
                  </a:lnTo>
                  <a:lnTo>
                    <a:pt x="684657" y="714375"/>
                  </a:lnTo>
                  <a:lnTo>
                    <a:pt x="684657" y="774002"/>
                  </a:lnTo>
                  <a:lnTo>
                    <a:pt x="654844" y="774002"/>
                  </a:lnTo>
                  <a:lnTo>
                    <a:pt x="654844" y="803720"/>
                  </a:lnTo>
                  <a:lnTo>
                    <a:pt x="625126" y="803720"/>
                  </a:lnTo>
                  <a:lnTo>
                    <a:pt x="625126" y="595313"/>
                  </a:lnTo>
                  <a:lnTo>
                    <a:pt x="654844" y="595313"/>
                  </a:lnTo>
                  <a:lnTo>
                    <a:pt x="654844" y="535877"/>
                  </a:lnTo>
                  <a:lnTo>
                    <a:pt x="625126" y="535877"/>
                  </a:lnTo>
                  <a:lnTo>
                    <a:pt x="625126" y="506063"/>
                  </a:lnTo>
                  <a:lnTo>
                    <a:pt x="595313" y="506063"/>
                  </a:lnTo>
                  <a:lnTo>
                    <a:pt x="595313" y="446532"/>
                  </a:lnTo>
                  <a:lnTo>
                    <a:pt x="565595" y="446532"/>
                  </a:lnTo>
                  <a:lnTo>
                    <a:pt x="565595" y="416814"/>
                  </a:lnTo>
                  <a:lnTo>
                    <a:pt x="535781" y="416814"/>
                  </a:lnTo>
                  <a:lnTo>
                    <a:pt x="535781" y="387001"/>
                  </a:lnTo>
                  <a:lnTo>
                    <a:pt x="506063" y="387001"/>
                  </a:lnTo>
                  <a:lnTo>
                    <a:pt x="506063" y="357188"/>
                  </a:lnTo>
                  <a:lnTo>
                    <a:pt x="476250" y="357188"/>
                  </a:lnTo>
                  <a:lnTo>
                    <a:pt x="476250" y="267938"/>
                  </a:lnTo>
                  <a:lnTo>
                    <a:pt x="446532" y="267938"/>
                  </a:lnTo>
                  <a:lnTo>
                    <a:pt x="446532" y="238125"/>
                  </a:lnTo>
                  <a:lnTo>
                    <a:pt x="446532" y="208407"/>
                  </a:lnTo>
                  <a:lnTo>
                    <a:pt x="476250" y="208407"/>
                  </a:lnTo>
                  <a:lnTo>
                    <a:pt x="476250" y="148876"/>
                  </a:lnTo>
                  <a:lnTo>
                    <a:pt x="506063" y="148876"/>
                  </a:lnTo>
                  <a:lnTo>
                    <a:pt x="506063" y="59626"/>
                  </a:lnTo>
                  <a:lnTo>
                    <a:pt x="476250" y="59626"/>
                  </a:lnTo>
                  <a:lnTo>
                    <a:pt x="476250" y="29813"/>
                  </a:lnTo>
                  <a:lnTo>
                    <a:pt x="446532" y="29813"/>
                  </a:lnTo>
                  <a:lnTo>
                    <a:pt x="446532" y="0"/>
                  </a:lnTo>
                  <a:lnTo>
                    <a:pt x="178594" y="0"/>
                  </a:lnTo>
                  <a:lnTo>
                    <a:pt x="178594" y="29813"/>
                  </a:lnTo>
                  <a:lnTo>
                    <a:pt x="148876" y="29813"/>
                  </a:lnTo>
                  <a:lnTo>
                    <a:pt x="148876" y="59626"/>
                  </a:lnTo>
                  <a:lnTo>
                    <a:pt x="119063" y="59626"/>
                  </a:lnTo>
                  <a:lnTo>
                    <a:pt x="119063" y="148876"/>
                  </a:lnTo>
                  <a:lnTo>
                    <a:pt x="148876" y="148876"/>
                  </a:lnTo>
                  <a:lnTo>
                    <a:pt x="148876" y="208407"/>
                  </a:lnTo>
                  <a:lnTo>
                    <a:pt x="178594" y="208407"/>
                  </a:lnTo>
                  <a:lnTo>
                    <a:pt x="178594" y="238125"/>
                  </a:lnTo>
                  <a:lnTo>
                    <a:pt x="178594" y="267938"/>
                  </a:lnTo>
                  <a:lnTo>
                    <a:pt x="148876" y="267938"/>
                  </a:lnTo>
                  <a:lnTo>
                    <a:pt x="148876" y="357188"/>
                  </a:lnTo>
                  <a:lnTo>
                    <a:pt x="119063" y="357188"/>
                  </a:lnTo>
                  <a:lnTo>
                    <a:pt x="119063" y="387001"/>
                  </a:lnTo>
                  <a:lnTo>
                    <a:pt x="89345" y="387001"/>
                  </a:lnTo>
                  <a:lnTo>
                    <a:pt x="89345" y="416814"/>
                  </a:lnTo>
                  <a:lnTo>
                    <a:pt x="59531" y="416814"/>
                  </a:lnTo>
                  <a:lnTo>
                    <a:pt x="59531" y="446532"/>
                  </a:lnTo>
                  <a:lnTo>
                    <a:pt x="29813" y="446532"/>
                  </a:lnTo>
                  <a:lnTo>
                    <a:pt x="29813" y="506063"/>
                  </a:lnTo>
                  <a:lnTo>
                    <a:pt x="0" y="506063"/>
                  </a:lnTo>
                  <a:lnTo>
                    <a:pt x="0" y="1071563"/>
                  </a:lnTo>
                  <a:lnTo>
                    <a:pt x="29813" y="1071563"/>
                  </a:lnTo>
                  <a:lnTo>
                    <a:pt x="29813" y="1101376"/>
                  </a:lnTo>
                  <a:lnTo>
                    <a:pt x="59531" y="1101376"/>
                  </a:lnTo>
                  <a:lnTo>
                    <a:pt x="59531" y="1131189"/>
                  </a:lnTo>
                  <a:lnTo>
                    <a:pt x="89345" y="1131189"/>
                  </a:lnTo>
                  <a:lnTo>
                    <a:pt x="89345" y="1160907"/>
                  </a:lnTo>
                  <a:lnTo>
                    <a:pt x="178594" y="1160907"/>
                  </a:lnTo>
                  <a:lnTo>
                    <a:pt x="178594" y="1190625"/>
                  </a:lnTo>
                  <a:lnTo>
                    <a:pt x="446532" y="1190625"/>
                  </a:lnTo>
                  <a:lnTo>
                    <a:pt x="446532" y="1160907"/>
                  </a:lnTo>
                  <a:lnTo>
                    <a:pt x="535781" y="1160907"/>
                  </a:lnTo>
                  <a:lnTo>
                    <a:pt x="535781" y="1131189"/>
                  </a:lnTo>
                  <a:lnTo>
                    <a:pt x="565595" y="1131189"/>
                  </a:lnTo>
                  <a:lnTo>
                    <a:pt x="565595" y="1101376"/>
                  </a:lnTo>
                  <a:lnTo>
                    <a:pt x="595313" y="1101376"/>
                  </a:lnTo>
                  <a:lnTo>
                    <a:pt x="595313" y="1131189"/>
                  </a:lnTo>
                  <a:lnTo>
                    <a:pt x="833438" y="1131189"/>
                  </a:lnTo>
                  <a:lnTo>
                    <a:pt x="833438" y="1101376"/>
                  </a:lnTo>
                  <a:lnTo>
                    <a:pt x="863251" y="1101376"/>
                  </a:lnTo>
                  <a:lnTo>
                    <a:pt x="863251" y="893064"/>
                  </a:lnTo>
                  <a:lnTo>
                    <a:pt x="833438" y="893064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6" name="Google Shape;1896;p31"/>
            <p:cNvSpPr/>
            <p:nvPr/>
          </p:nvSpPr>
          <p:spPr>
            <a:xfrm>
              <a:off x="7240142" y="2296668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7" name="Google Shape;1897;p31"/>
            <p:cNvSpPr/>
            <p:nvPr/>
          </p:nvSpPr>
          <p:spPr>
            <a:xfrm>
              <a:off x="7389018" y="2534793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8" name="Google Shape;1898;p31"/>
            <p:cNvSpPr/>
            <p:nvPr/>
          </p:nvSpPr>
          <p:spPr>
            <a:xfrm>
              <a:off x="7418736" y="2594419"/>
              <a:ext cx="29718" cy="208406"/>
            </a:xfrm>
            <a:custGeom>
              <a:avLst/>
              <a:gdLst/>
              <a:ahLst/>
              <a:cxnLst/>
              <a:rect l="l" t="t" r="r" b="b"/>
              <a:pathLst>
                <a:path w="29718" h="20840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08407"/>
                  </a:lnTo>
                  <a:lnTo>
                    <a:pt x="0" y="2084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9" name="Google Shape;1899;p31"/>
            <p:cNvSpPr/>
            <p:nvPr/>
          </p:nvSpPr>
          <p:spPr>
            <a:xfrm>
              <a:off x="7180611" y="2802731"/>
              <a:ext cx="238125" cy="29718"/>
            </a:xfrm>
            <a:custGeom>
              <a:avLst/>
              <a:gdLst/>
              <a:ahLst/>
              <a:cxnLst/>
              <a:rect l="l" t="t" r="r" b="b"/>
              <a:pathLst>
                <a:path w="238125" h="29718" extrusionOk="0">
                  <a:moveTo>
                    <a:pt x="0" y="0"/>
                  </a:moveTo>
                  <a:lnTo>
                    <a:pt x="238125" y="0"/>
                  </a:lnTo>
                  <a:lnTo>
                    <a:pt x="23812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0" name="Google Shape;1900;p31"/>
            <p:cNvSpPr/>
            <p:nvPr/>
          </p:nvSpPr>
          <p:spPr>
            <a:xfrm>
              <a:off x="735920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1" name="Google Shape;1901;p31"/>
            <p:cNvSpPr/>
            <p:nvPr/>
          </p:nvSpPr>
          <p:spPr>
            <a:xfrm>
              <a:off x="7210424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2" name="Google Shape;1902;p31"/>
            <p:cNvSpPr/>
            <p:nvPr/>
          </p:nvSpPr>
          <p:spPr>
            <a:xfrm>
              <a:off x="7240142" y="2475357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3" name="Google Shape;1903;p31"/>
            <p:cNvSpPr/>
            <p:nvPr/>
          </p:nvSpPr>
          <p:spPr>
            <a:xfrm>
              <a:off x="7240142" y="2534793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4" name="Google Shape;1904;p31"/>
            <p:cNvSpPr/>
            <p:nvPr/>
          </p:nvSpPr>
          <p:spPr>
            <a:xfrm>
              <a:off x="7210424" y="2743200"/>
              <a:ext cx="178593" cy="29718"/>
            </a:xfrm>
            <a:custGeom>
              <a:avLst/>
              <a:gdLst/>
              <a:ahLst/>
              <a:cxnLst/>
              <a:rect l="l" t="t" r="r" b="b"/>
              <a:pathLst>
                <a:path w="178593" h="29718" extrusionOk="0">
                  <a:moveTo>
                    <a:pt x="0" y="0"/>
                  </a:moveTo>
                  <a:lnTo>
                    <a:pt x="178594" y="0"/>
                  </a:lnTo>
                  <a:lnTo>
                    <a:pt x="178594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5" name="Google Shape;1905;p31"/>
            <p:cNvSpPr/>
            <p:nvPr/>
          </p:nvSpPr>
          <p:spPr>
            <a:xfrm>
              <a:off x="7329487" y="2564606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6" name="Google Shape;1906;p31"/>
            <p:cNvSpPr/>
            <p:nvPr/>
          </p:nvSpPr>
          <p:spPr>
            <a:xfrm>
              <a:off x="7359205" y="2624137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7" name="Google Shape;1907;p31"/>
            <p:cNvSpPr/>
            <p:nvPr/>
          </p:nvSpPr>
          <p:spPr>
            <a:xfrm>
              <a:off x="7210424" y="2564606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8" name="Google Shape;1908;p31"/>
            <p:cNvSpPr/>
            <p:nvPr/>
          </p:nvSpPr>
          <p:spPr>
            <a:xfrm rot="10800000">
              <a:off x="7269955" y="2415825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9" name="Google Shape;1909;p31"/>
            <p:cNvSpPr/>
            <p:nvPr/>
          </p:nvSpPr>
          <p:spPr>
            <a:xfrm rot="10800000">
              <a:off x="7240237" y="2296763"/>
              <a:ext cx="29718" cy="119062"/>
            </a:xfrm>
            <a:custGeom>
              <a:avLst/>
              <a:gdLst/>
              <a:ahLst/>
              <a:cxnLst/>
              <a:rect l="l" t="t" r="r" b="b"/>
              <a:pathLst>
                <a:path w="29718" h="119062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19063"/>
                  </a:lnTo>
                  <a:lnTo>
                    <a:pt x="0" y="1190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0" name="Google Shape;1910;p31"/>
            <p:cNvSpPr/>
            <p:nvPr/>
          </p:nvSpPr>
          <p:spPr>
            <a:xfrm rot="10800000">
              <a:off x="7210424" y="2237136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1" name="Google Shape;1911;p31"/>
            <p:cNvSpPr/>
            <p:nvPr/>
          </p:nvSpPr>
          <p:spPr>
            <a:xfrm>
              <a:off x="7269955" y="247535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2" name="Google Shape;1912;p31"/>
            <p:cNvSpPr/>
            <p:nvPr/>
          </p:nvSpPr>
          <p:spPr>
            <a:xfrm>
              <a:off x="6882955" y="2832544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3" name="Google Shape;1913;p31"/>
            <p:cNvSpPr/>
            <p:nvPr/>
          </p:nvSpPr>
          <p:spPr>
            <a:xfrm>
              <a:off x="7121080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4" name="Google Shape;1914;p31"/>
            <p:cNvSpPr/>
            <p:nvPr/>
          </p:nvSpPr>
          <p:spPr>
            <a:xfrm>
              <a:off x="6615112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5" name="Google Shape;1915;p31"/>
            <p:cNvSpPr/>
            <p:nvPr/>
          </p:nvSpPr>
          <p:spPr>
            <a:xfrm>
              <a:off x="7091362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6" name="Google Shape;1916;p31"/>
            <p:cNvSpPr/>
            <p:nvPr/>
          </p:nvSpPr>
          <p:spPr>
            <a:xfrm>
              <a:off x="6674643" y="280273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7" name="Google Shape;1917;p31"/>
            <p:cNvSpPr/>
            <p:nvPr/>
          </p:nvSpPr>
          <p:spPr>
            <a:xfrm>
              <a:off x="6763892" y="2862262"/>
              <a:ext cx="267843" cy="29718"/>
            </a:xfrm>
            <a:custGeom>
              <a:avLst/>
              <a:gdLst/>
              <a:ahLst/>
              <a:cxnLst/>
              <a:rect l="l" t="t" r="r" b="b"/>
              <a:pathLst>
                <a:path w="267843" h="29718" extrusionOk="0">
                  <a:moveTo>
                    <a:pt x="0" y="0"/>
                  </a:moveTo>
                  <a:lnTo>
                    <a:pt x="267843" y="0"/>
                  </a:lnTo>
                  <a:lnTo>
                    <a:pt x="26784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8" name="Google Shape;1918;p31"/>
            <p:cNvSpPr/>
            <p:nvPr/>
          </p:nvSpPr>
          <p:spPr>
            <a:xfrm>
              <a:off x="6763892" y="2207418"/>
              <a:ext cx="267843" cy="29718"/>
            </a:xfrm>
            <a:custGeom>
              <a:avLst/>
              <a:gdLst/>
              <a:ahLst/>
              <a:cxnLst/>
              <a:rect l="l" t="t" r="r" b="b"/>
              <a:pathLst>
                <a:path w="267843" h="29718" extrusionOk="0">
                  <a:moveTo>
                    <a:pt x="0" y="0"/>
                  </a:moveTo>
                  <a:lnTo>
                    <a:pt x="267843" y="0"/>
                  </a:lnTo>
                  <a:lnTo>
                    <a:pt x="26784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9" name="Google Shape;1919;p31"/>
            <p:cNvSpPr/>
            <p:nvPr/>
          </p:nvSpPr>
          <p:spPr>
            <a:xfrm>
              <a:off x="6793705" y="2386012"/>
              <a:ext cx="208311" cy="29718"/>
            </a:xfrm>
            <a:custGeom>
              <a:avLst/>
              <a:gdLst/>
              <a:ahLst/>
              <a:cxnLst/>
              <a:rect l="l" t="t" r="r" b="b"/>
              <a:pathLst>
                <a:path w="208311" h="29718" extrusionOk="0">
                  <a:moveTo>
                    <a:pt x="0" y="0"/>
                  </a:moveTo>
                  <a:lnTo>
                    <a:pt x="208312" y="0"/>
                  </a:lnTo>
                  <a:lnTo>
                    <a:pt x="20831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0" name="Google Shape;1920;p31"/>
            <p:cNvSpPr/>
            <p:nvPr/>
          </p:nvSpPr>
          <p:spPr>
            <a:xfrm>
              <a:off x="7031830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1" name="Google Shape;1921;p31"/>
            <p:cNvSpPr/>
            <p:nvPr/>
          </p:nvSpPr>
          <p:spPr>
            <a:xfrm>
              <a:off x="6674643" y="2832544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2" name="Google Shape;1922;p31"/>
            <p:cNvSpPr/>
            <p:nvPr/>
          </p:nvSpPr>
          <p:spPr>
            <a:xfrm>
              <a:off x="7031830" y="223723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3" name="Google Shape;1923;p31"/>
            <p:cNvSpPr/>
            <p:nvPr/>
          </p:nvSpPr>
          <p:spPr>
            <a:xfrm>
              <a:off x="7002017" y="277291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4" name="Google Shape;1924;p31"/>
            <p:cNvSpPr/>
            <p:nvPr/>
          </p:nvSpPr>
          <p:spPr>
            <a:xfrm>
              <a:off x="7091362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5" name="Google Shape;1925;p31"/>
            <p:cNvSpPr/>
            <p:nvPr/>
          </p:nvSpPr>
          <p:spPr>
            <a:xfrm>
              <a:off x="6674643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6" name="Google Shape;1926;p31"/>
            <p:cNvSpPr/>
            <p:nvPr/>
          </p:nvSpPr>
          <p:spPr>
            <a:xfrm>
              <a:off x="7091362" y="22669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1"/>
            <p:cNvSpPr/>
            <p:nvPr/>
          </p:nvSpPr>
          <p:spPr>
            <a:xfrm>
              <a:off x="6704361" y="277291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1"/>
            <p:cNvSpPr/>
            <p:nvPr/>
          </p:nvSpPr>
          <p:spPr>
            <a:xfrm>
              <a:off x="6823423" y="2743200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1"/>
            <p:cNvSpPr/>
            <p:nvPr/>
          </p:nvSpPr>
          <p:spPr>
            <a:xfrm>
              <a:off x="6674643" y="22669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1"/>
            <p:cNvSpPr/>
            <p:nvPr/>
          </p:nvSpPr>
          <p:spPr>
            <a:xfrm>
              <a:off x="6704361" y="2445543"/>
              <a:ext cx="29718" cy="267843"/>
            </a:xfrm>
            <a:custGeom>
              <a:avLst/>
              <a:gdLst/>
              <a:ahLst/>
              <a:cxnLst/>
              <a:rect l="l" t="t" r="r" b="b"/>
              <a:pathLst>
                <a:path w="29718" h="26784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67843"/>
                  </a:lnTo>
                  <a:lnTo>
                    <a:pt x="0" y="2678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1"/>
            <p:cNvSpPr/>
            <p:nvPr/>
          </p:nvSpPr>
          <p:spPr>
            <a:xfrm>
              <a:off x="7061548" y="2445543"/>
              <a:ext cx="29718" cy="267843"/>
            </a:xfrm>
            <a:custGeom>
              <a:avLst/>
              <a:gdLst/>
              <a:ahLst/>
              <a:cxnLst/>
              <a:rect l="l" t="t" r="r" b="b"/>
              <a:pathLst>
                <a:path w="29718" h="26784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67843"/>
                  </a:lnTo>
                  <a:lnTo>
                    <a:pt x="0" y="2678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1"/>
            <p:cNvSpPr/>
            <p:nvPr/>
          </p:nvSpPr>
          <p:spPr>
            <a:xfrm>
              <a:off x="6644830" y="2296668"/>
              <a:ext cx="29718" cy="446531"/>
            </a:xfrm>
            <a:custGeom>
              <a:avLst/>
              <a:gdLst/>
              <a:ahLst/>
              <a:cxnLst/>
              <a:rect l="l" t="t" r="r" b="b"/>
              <a:pathLst>
                <a:path w="29718" h="446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446532"/>
                  </a:lnTo>
                  <a:lnTo>
                    <a:pt x="0" y="4465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1"/>
            <p:cNvSpPr/>
            <p:nvPr/>
          </p:nvSpPr>
          <p:spPr>
            <a:xfrm>
              <a:off x="7121080" y="2296668"/>
              <a:ext cx="29718" cy="446531"/>
            </a:xfrm>
            <a:custGeom>
              <a:avLst/>
              <a:gdLst/>
              <a:ahLst/>
              <a:cxnLst/>
              <a:rect l="l" t="t" r="r" b="b"/>
              <a:pathLst>
                <a:path w="29718" h="446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446532"/>
                  </a:lnTo>
                  <a:lnTo>
                    <a:pt x="0" y="4465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1"/>
            <p:cNvSpPr/>
            <p:nvPr/>
          </p:nvSpPr>
          <p:spPr>
            <a:xfrm>
              <a:off x="6942486" y="2802731"/>
              <a:ext cx="148875" cy="59531"/>
            </a:xfrm>
            <a:custGeom>
              <a:avLst/>
              <a:gdLst/>
              <a:ahLst/>
              <a:cxnLst/>
              <a:rect l="l" t="t" r="r" b="b"/>
              <a:pathLst>
                <a:path w="148875" h="59531" extrusionOk="0">
                  <a:moveTo>
                    <a:pt x="148876" y="0"/>
                  </a:moveTo>
                  <a:lnTo>
                    <a:pt x="148876" y="29813"/>
                  </a:lnTo>
                  <a:lnTo>
                    <a:pt x="89345" y="29813"/>
                  </a:lnTo>
                  <a:lnTo>
                    <a:pt x="89345" y="59531"/>
                  </a:lnTo>
                  <a:lnTo>
                    <a:pt x="0" y="59531"/>
                  </a:lnTo>
                  <a:lnTo>
                    <a:pt x="0" y="29813"/>
                  </a:lnTo>
                  <a:lnTo>
                    <a:pt x="59531" y="29813"/>
                  </a:lnTo>
                  <a:lnTo>
                    <a:pt x="59531" y="0"/>
                  </a:lnTo>
                  <a:lnTo>
                    <a:pt x="1488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1"/>
            <p:cNvSpPr/>
            <p:nvPr/>
          </p:nvSpPr>
          <p:spPr>
            <a:xfrm>
              <a:off x="6734174" y="2802731"/>
              <a:ext cx="148780" cy="59531"/>
            </a:xfrm>
            <a:custGeom>
              <a:avLst/>
              <a:gdLst/>
              <a:ahLst/>
              <a:cxnLst/>
              <a:rect l="l" t="t" r="r" b="b"/>
              <a:pathLst>
                <a:path w="148780" h="59531" extrusionOk="0">
                  <a:moveTo>
                    <a:pt x="148780" y="29813"/>
                  </a:moveTo>
                  <a:lnTo>
                    <a:pt x="148780" y="59531"/>
                  </a:lnTo>
                  <a:lnTo>
                    <a:pt x="29718" y="59531"/>
                  </a:lnTo>
                  <a:lnTo>
                    <a:pt x="29718" y="29813"/>
                  </a:lnTo>
                  <a:lnTo>
                    <a:pt x="0" y="29813"/>
                  </a:lnTo>
                  <a:lnTo>
                    <a:pt x="0" y="0"/>
                  </a:lnTo>
                  <a:lnTo>
                    <a:pt x="59531" y="0"/>
                  </a:lnTo>
                  <a:lnTo>
                    <a:pt x="59531" y="29813"/>
                  </a:lnTo>
                  <a:lnTo>
                    <a:pt x="148780" y="298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1"/>
            <p:cNvSpPr/>
            <p:nvPr/>
          </p:nvSpPr>
          <p:spPr>
            <a:xfrm>
              <a:off x="6793705" y="2802731"/>
              <a:ext cx="208311" cy="29718"/>
            </a:xfrm>
            <a:custGeom>
              <a:avLst/>
              <a:gdLst/>
              <a:ahLst/>
              <a:cxnLst/>
              <a:rect l="l" t="t" r="r" b="b"/>
              <a:pathLst>
                <a:path w="208311" h="29718" extrusionOk="0">
                  <a:moveTo>
                    <a:pt x="0" y="0"/>
                  </a:moveTo>
                  <a:lnTo>
                    <a:pt x="208312" y="0"/>
                  </a:lnTo>
                  <a:lnTo>
                    <a:pt x="20831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1"/>
            <p:cNvSpPr/>
            <p:nvPr/>
          </p:nvSpPr>
          <p:spPr>
            <a:xfrm>
              <a:off x="6704361" y="223723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1"/>
            <p:cNvSpPr/>
            <p:nvPr/>
          </p:nvSpPr>
          <p:spPr>
            <a:xfrm>
              <a:off x="6734174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1"/>
            <p:cNvSpPr/>
            <p:nvPr/>
          </p:nvSpPr>
          <p:spPr>
            <a:xfrm>
              <a:off x="7002017" y="2415730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1"/>
            <p:cNvSpPr/>
            <p:nvPr/>
          </p:nvSpPr>
          <p:spPr>
            <a:xfrm>
              <a:off x="7121080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1"/>
            <p:cNvSpPr/>
            <p:nvPr/>
          </p:nvSpPr>
          <p:spPr>
            <a:xfrm>
              <a:off x="7091362" y="2772918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1"/>
            <p:cNvSpPr/>
            <p:nvPr/>
          </p:nvSpPr>
          <p:spPr>
            <a:xfrm>
              <a:off x="7150893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1"/>
            <p:cNvSpPr/>
            <p:nvPr/>
          </p:nvSpPr>
          <p:spPr>
            <a:xfrm>
              <a:off x="7180611" y="2207418"/>
              <a:ext cx="29718" cy="297656"/>
            </a:xfrm>
            <a:custGeom>
              <a:avLst/>
              <a:gdLst/>
              <a:ahLst/>
              <a:cxnLst/>
              <a:rect l="l" t="t" r="r" b="b"/>
              <a:pathLst>
                <a:path w="29718" h="297656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656"/>
                  </a:lnTo>
                  <a:lnTo>
                    <a:pt x="0" y="29765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1"/>
            <p:cNvSpPr/>
            <p:nvPr/>
          </p:nvSpPr>
          <p:spPr>
            <a:xfrm>
              <a:off x="7180611" y="2505075"/>
              <a:ext cx="238125" cy="297656"/>
            </a:xfrm>
            <a:custGeom>
              <a:avLst/>
              <a:gdLst/>
              <a:ahLst/>
              <a:cxnLst/>
              <a:rect l="l" t="t" r="r" b="b"/>
              <a:pathLst>
                <a:path w="238125" h="297656" extrusionOk="0">
                  <a:moveTo>
                    <a:pt x="238125" y="89344"/>
                  </a:moveTo>
                  <a:lnTo>
                    <a:pt x="238125" y="297656"/>
                  </a:lnTo>
                  <a:lnTo>
                    <a:pt x="0" y="297656"/>
                  </a:lnTo>
                  <a:lnTo>
                    <a:pt x="0" y="267843"/>
                  </a:lnTo>
                  <a:lnTo>
                    <a:pt x="208407" y="267843"/>
                  </a:lnTo>
                  <a:lnTo>
                    <a:pt x="208407" y="119063"/>
                  </a:lnTo>
                  <a:lnTo>
                    <a:pt x="178594" y="119063"/>
                  </a:lnTo>
                  <a:lnTo>
                    <a:pt x="178594" y="59531"/>
                  </a:lnTo>
                  <a:lnTo>
                    <a:pt x="148876" y="59531"/>
                  </a:lnTo>
                  <a:lnTo>
                    <a:pt x="148876" y="29718"/>
                  </a:lnTo>
                  <a:lnTo>
                    <a:pt x="59531" y="29718"/>
                  </a:lnTo>
                  <a:lnTo>
                    <a:pt x="59531" y="0"/>
                  </a:lnTo>
                  <a:lnTo>
                    <a:pt x="178594" y="0"/>
                  </a:lnTo>
                  <a:lnTo>
                    <a:pt x="178594" y="29718"/>
                  </a:lnTo>
                  <a:lnTo>
                    <a:pt x="208407" y="29718"/>
                  </a:lnTo>
                  <a:lnTo>
                    <a:pt x="208407" y="89344"/>
                  </a:lnTo>
                  <a:lnTo>
                    <a:pt x="238125" y="8934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1"/>
            <p:cNvSpPr/>
            <p:nvPr/>
          </p:nvSpPr>
          <p:spPr>
            <a:xfrm>
              <a:off x="7210424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1"/>
            <p:cNvSpPr/>
            <p:nvPr/>
          </p:nvSpPr>
          <p:spPr>
            <a:xfrm>
              <a:off x="7210424" y="2564606"/>
              <a:ext cx="148780" cy="178593"/>
            </a:xfrm>
            <a:custGeom>
              <a:avLst/>
              <a:gdLst/>
              <a:ahLst/>
              <a:cxnLst/>
              <a:rect l="l" t="t" r="r" b="b"/>
              <a:pathLst>
                <a:path w="148780" h="178593" extrusionOk="0">
                  <a:moveTo>
                    <a:pt x="148780" y="59531"/>
                  </a:moveTo>
                  <a:lnTo>
                    <a:pt x="148780" y="178594"/>
                  </a:lnTo>
                  <a:lnTo>
                    <a:pt x="0" y="178594"/>
                  </a:lnTo>
                  <a:lnTo>
                    <a:pt x="0" y="59531"/>
                  </a:lnTo>
                  <a:lnTo>
                    <a:pt x="29718" y="59531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59531"/>
                  </a:lnTo>
                  <a:lnTo>
                    <a:pt x="14878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1"/>
            <p:cNvSpPr/>
            <p:nvPr/>
          </p:nvSpPr>
          <p:spPr>
            <a:xfrm>
              <a:off x="7180611" y="2505075"/>
              <a:ext cx="29718" cy="267843"/>
            </a:xfrm>
            <a:custGeom>
              <a:avLst/>
              <a:gdLst/>
              <a:ahLst/>
              <a:cxnLst/>
              <a:rect l="l" t="t" r="r" b="b"/>
              <a:pathLst>
                <a:path w="29718" h="267843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67843"/>
                  </a:lnTo>
                  <a:lnTo>
                    <a:pt x="0" y="26784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1"/>
            <p:cNvSpPr/>
            <p:nvPr/>
          </p:nvSpPr>
          <p:spPr>
            <a:xfrm>
              <a:off x="6585298" y="2207418"/>
              <a:ext cx="29718" cy="565594"/>
            </a:xfrm>
            <a:custGeom>
              <a:avLst/>
              <a:gdLst/>
              <a:ahLst/>
              <a:cxnLst/>
              <a:rect l="l" t="t" r="r" b="b"/>
              <a:pathLst>
                <a:path w="29718" h="56559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65595"/>
                  </a:lnTo>
                  <a:lnTo>
                    <a:pt x="0" y="5655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1"/>
            <p:cNvSpPr/>
            <p:nvPr/>
          </p:nvSpPr>
          <p:spPr>
            <a:xfrm>
              <a:off x="6615112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1"/>
            <p:cNvSpPr/>
            <p:nvPr/>
          </p:nvSpPr>
          <p:spPr>
            <a:xfrm>
              <a:off x="6615112" y="214788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1"/>
            <p:cNvSpPr/>
            <p:nvPr/>
          </p:nvSpPr>
          <p:spPr>
            <a:xfrm>
              <a:off x="7150893" y="2147887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1"/>
            <p:cNvSpPr/>
            <p:nvPr/>
          </p:nvSpPr>
          <p:spPr>
            <a:xfrm>
              <a:off x="6644830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1"/>
            <p:cNvSpPr/>
            <p:nvPr/>
          </p:nvSpPr>
          <p:spPr>
            <a:xfrm>
              <a:off x="7121080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1"/>
            <p:cNvSpPr/>
            <p:nvPr/>
          </p:nvSpPr>
          <p:spPr>
            <a:xfrm>
              <a:off x="7091362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1"/>
            <p:cNvSpPr/>
            <p:nvPr/>
          </p:nvSpPr>
          <p:spPr>
            <a:xfrm>
              <a:off x="7061548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6" name="Google Shape;1956;p31"/>
            <p:cNvSpPr/>
            <p:nvPr/>
          </p:nvSpPr>
          <p:spPr>
            <a:xfrm>
              <a:off x="7031830" y="19692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7" name="Google Shape;1957;p31"/>
            <p:cNvSpPr/>
            <p:nvPr/>
          </p:nvSpPr>
          <p:spPr>
            <a:xfrm>
              <a:off x="6674643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8" name="Google Shape;1958;p31"/>
            <p:cNvSpPr/>
            <p:nvPr/>
          </p:nvSpPr>
          <p:spPr>
            <a:xfrm>
              <a:off x="6704361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9" name="Google Shape;1959;p31"/>
            <p:cNvSpPr/>
            <p:nvPr/>
          </p:nvSpPr>
          <p:spPr>
            <a:xfrm>
              <a:off x="6734174" y="1969293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5"/>
                  </a:lnTo>
                  <a:lnTo>
                    <a:pt x="0" y="893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0" name="Google Shape;1960;p31"/>
            <p:cNvSpPr/>
            <p:nvPr/>
          </p:nvSpPr>
          <p:spPr>
            <a:xfrm>
              <a:off x="6763892" y="1939480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1" name="Google Shape;1961;p31"/>
            <p:cNvSpPr/>
            <p:nvPr/>
          </p:nvSpPr>
          <p:spPr>
            <a:xfrm>
              <a:off x="7002017" y="1939480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2" name="Google Shape;1962;p31"/>
            <p:cNvSpPr/>
            <p:nvPr/>
          </p:nvSpPr>
          <p:spPr>
            <a:xfrm>
              <a:off x="6763892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3" name="Google Shape;1963;p31"/>
            <p:cNvSpPr/>
            <p:nvPr/>
          </p:nvSpPr>
          <p:spPr>
            <a:xfrm>
              <a:off x="7002017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4" name="Google Shape;1964;p31"/>
            <p:cNvSpPr/>
            <p:nvPr/>
          </p:nvSpPr>
          <p:spPr>
            <a:xfrm>
              <a:off x="6793705" y="1969293"/>
              <a:ext cx="208311" cy="29717"/>
            </a:xfrm>
            <a:custGeom>
              <a:avLst/>
              <a:gdLst/>
              <a:ahLst/>
              <a:cxnLst/>
              <a:rect l="l" t="t" r="r" b="b"/>
              <a:pathLst>
                <a:path w="208311" h="29717" extrusionOk="0">
                  <a:moveTo>
                    <a:pt x="0" y="0"/>
                  </a:moveTo>
                  <a:lnTo>
                    <a:pt x="208312" y="0"/>
                  </a:lnTo>
                  <a:lnTo>
                    <a:pt x="20831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5" name="Google Shape;1965;p31"/>
            <p:cNvSpPr/>
            <p:nvPr/>
          </p:nvSpPr>
          <p:spPr>
            <a:xfrm>
              <a:off x="6793705" y="1939480"/>
              <a:ext cx="208311" cy="29717"/>
            </a:xfrm>
            <a:custGeom>
              <a:avLst/>
              <a:gdLst/>
              <a:ahLst/>
              <a:cxnLst/>
              <a:rect l="l" t="t" r="r" b="b"/>
              <a:pathLst>
                <a:path w="208311" h="29717" extrusionOk="0">
                  <a:moveTo>
                    <a:pt x="0" y="0"/>
                  </a:moveTo>
                  <a:lnTo>
                    <a:pt x="208312" y="0"/>
                  </a:lnTo>
                  <a:lnTo>
                    <a:pt x="20831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6" name="Google Shape;1966;p31"/>
            <p:cNvSpPr/>
            <p:nvPr/>
          </p:nvSpPr>
          <p:spPr>
            <a:xfrm>
              <a:off x="6793705" y="1909762"/>
              <a:ext cx="208311" cy="29717"/>
            </a:xfrm>
            <a:custGeom>
              <a:avLst/>
              <a:gdLst/>
              <a:ahLst/>
              <a:cxnLst/>
              <a:rect l="l" t="t" r="r" b="b"/>
              <a:pathLst>
                <a:path w="208311" h="29717" extrusionOk="0">
                  <a:moveTo>
                    <a:pt x="0" y="0"/>
                  </a:moveTo>
                  <a:lnTo>
                    <a:pt x="208312" y="0"/>
                  </a:lnTo>
                  <a:lnTo>
                    <a:pt x="20831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7" name="Google Shape;1967;p31"/>
            <p:cNvSpPr/>
            <p:nvPr/>
          </p:nvSpPr>
          <p:spPr>
            <a:xfrm>
              <a:off x="7031830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8" name="Google Shape;1968;p31"/>
            <p:cNvSpPr/>
            <p:nvPr/>
          </p:nvSpPr>
          <p:spPr>
            <a:xfrm>
              <a:off x="6763892" y="1701355"/>
              <a:ext cx="267843" cy="29717"/>
            </a:xfrm>
            <a:custGeom>
              <a:avLst/>
              <a:gdLst/>
              <a:ahLst/>
              <a:cxnLst/>
              <a:rect l="l" t="t" r="r" b="b"/>
              <a:pathLst>
                <a:path w="267843" h="29717" extrusionOk="0">
                  <a:moveTo>
                    <a:pt x="0" y="0"/>
                  </a:moveTo>
                  <a:lnTo>
                    <a:pt x="267843" y="0"/>
                  </a:lnTo>
                  <a:lnTo>
                    <a:pt x="26784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9" name="Google Shape;1969;p31"/>
            <p:cNvSpPr/>
            <p:nvPr/>
          </p:nvSpPr>
          <p:spPr>
            <a:xfrm>
              <a:off x="6734174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0" name="Google Shape;1970;p31"/>
            <p:cNvSpPr/>
            <p:nvPr/>
          </p:nvSpPr>
          <p:spPr>
            <a:xfrm>
              <a:off x="7031830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31"/>
            <p:cNvSpPr/>
            <p:nvPr/>
          </p:nvSpPr>
          <p:spPr>
            <a:xfrm>
              <a:off x="7061548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p31"/>
            <p:cNvSpPr/>
            <p:nvPr/>
          </p:nvSpPr>
          <p:spPr>
            <a:xfrm>
              <a:off x="6734174" y="1850231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3" name="Google Shape;1973;p31"/>
            <p:cNvSpPr/>
            <p:nvPr/>
          </p:nvSpPr>
          <p:spPr>
            <a:xfrm>
              <a:off x="6704361" y="176098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p31"/>
            <p:cNvSpPr/>
            <p:nvPr/>
          </p:nvSpPr>
          <p:spPr>
            <a:xfrm>
              <a:off x="6972299" y="17609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31"/>
            <p:cNvSpPr/>
            <p:nvPr/>
          </p:nvSpPr>
          <p:spPr>
            <a:xfrm>
              <a:off x="6823423" y="1790700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6" name="Google Shape;1976;p31"/>
            <p:cNvSpPr/>
            <p:nvPr/>
          </p:nvSpPr>
          <p:spPr>
            <a:xfrm>
              <a:off x="6763892" y="1731168"/>
              <a:ext cx="267938" cy="59531"/>
            </a:xfrm>
            <a:custGeom>
              <a:avLst/>
              <a:gdLst/>
              <a:ahLst/>
              <a:cxnLst/>
              <a:rect l="l" t="t" r="r" b="b"/>
              <a:pathLst>
                <a:path w="267938" h="59531" extrusionOk="0">
                  <a:moveTo>
                    <a:pt x="267938" y="0"/>
                  </a:moveTo>
                  <a:lnTo>
                    <a:pt x="267938" y="29813"/>
                  </a:lnTo>
                  <a:lnTo>
                    <a:pt x="208407" y="29813"/>
                  </a:lnTo>
                  <a:lnTo>
                    <a:pt x="208407" y="59531"/>
                  </a:lnTo>
                  <a:lnTo>
                    <a:pt x="59531" y="59531"/>
                  </a:lnTo>
                  <a:lnTo>
                    <a:pt x="59531" y="29813"/>
                  </a:lnTo>
                  <a:lnTo>
                    <a:pt x="0" y="29813"/>
                  </a:lnTo>
                  <a:lnTo>
                    <a:pt x="0" y="0"/>
                  </a:lnTo>
                  <a:lnTo>
                    <a:pt x="2679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7" name="Google Shape;1977;p31"/>
            <p:cNvSpPr/>
            <p:nvPr/>
          </p:nvSpPr>
          <p:spPr>
            <a:xfrm>
              <a:off x="6763892" y="1760982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8" name="Google Shape;1978;p31"/>
            <p:cNvSpPr/>
            <p:nvPr/>
          </p:nvSpPr>
          <p:spPr>
            <a:xfrm>
              <a:off x="6644829" y="2743200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59531" y="29718"/>
                  </a:moveTo>
                  <a:lnTo>
                    <a:pt x="59531" y="59531"/>
                  </a:lnTo>
                  <a:lnTo>
                    <a:pt x="0" y="59531"/>
                  </a:lnTo>
                  <a:lnTo>
                    <a:pt x="0" y="0"/>
                  </a:lnTo>
                  <a:lnTo>
                    <a:pt x="29813" y="0"/>
                  </a:lnTo>
                  <a:lnTo>
                    <a:pt x="29813" y="29718"/>
                  </a:lnTo>
                  <a:lnTo>
                    <a:pt x="59531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31"/>
            <p:cNvSpPr/>
            <p:nvPr/>
          </p:nvSpPr>
          <p:spPr>
            <a:xfrm>
              <a:off x="6644830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31"/>
            <p:cNvSpPr/>
            <p:nvPr/>
          </p:nvSpPr>
          <p:spPr>
            <a:xfrm>
              <a:off x="6734174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31"/>
            <p:cNvSpPr/>
            <p:nvPr/>
          </p:nvSpPr>
          <p:spPr>
            <a:xfrm>
              <a:off x="6674738" y="2237231"/>
              <a:ext cx="446246" cy="565404"/>
            </a:xfrm>
            <a:custGeom>
              <a:avLst/>
              <a:gdLst/>
              <a:ahLst/>
              <a:cxnLst/>
              <a:rect l="l" t="t" r="r" b="b"/>
              <a:pathLst>
                <a:path w="446246" h="565404" extrusionOk="0">
                  <a:moveTo>
                    <a:pt x="416624" y="59436"/>
                  </a:moveTo>
                  <a:lnTo>
                    <a:pt x="416624" y="29718"/>
                  </a:lnTo>
                  <a:lnTo>
                    <a:pt x="357092" y="29718"/>
                  </a:lnTo>
                  <a:lnTo>
                    <a:pt x="357092" y="0"/>
                  </a:lnTo>
                  <a:lnTo>
                    <a:pt x="89249" y="0"/>
                  </a:lnTo>
                  <a:lnTo>
                    <a:pt x="89249" y="29718"/>
                  </a:lnTo>
                  <a:lnTo>
                    <a:pt x="29718" y="29718"/>
                  </a:lnTo>
                  <a:lnTo>
                    <a:pt x="29718" y="59436"/>
                  </a:lnTo>
                  <a:lnTo>
                    <a:pt x="0" y="59436"/>
                  </a:lnTo>
                  <a:lnTo>
                    <a:pt x="0" y="505968"/>
                  </a:lnTo>
                  <a:lnTo>
                    <a:pt x="29718" y="505968"/>
                  </a:lnTo>
                  <a:lnTo>
                    <a:pt x="29718" y="535686"/>
                  </a:lnTo>
                  <a:lnTo>
                    <a:pt x="118967" y="535686"/>
                  </a:lnTo>
                  <a:lnTo>
                    <a:pt x="118967" y="565404"/>
                  </a:lnTo>
                  <a:lnTo>
                    <a:pt x="327279" y="565404"/>
                  </a:lnTo>
                  <a:lnTo>
                    <a:pt x="327279" y="535686"/>
                  </a:lnTo>
                  <a:lnTo>
                    <a:pt x="416528" y="535686"/>
                  </a:lnTo>
                  <a:lnTo>
                    <a:pt x="416528" y="505968"/>
                  </a:lnTo>
                  <a:lnTo>
                    <a:pt x="446246" y="505968"/>
                  </a:lnTo>
                  <a:lnTo>
                    <a:pt x="446246" y="59436"/>
                  </a:lnTo>
                  <a:lnTo>
                    <a:pt x="416528" y="59436"/>
                  </a:lnTo>
                  <a:close/>
                  <a:moveTo>
                    <a:pt x="416624" y="476155"/>
                  </a:moveTo>
                  <a:lnTo>
                    <a:pt x="386906" y="476155"/>
                  </a:lnTo>
                  <a:lnTo>
                    <a:pt x="386906" y="505873"/>
                  </a:lnTo>
                  <a:lnTo>
                    <a:pt x="297656" y="505873"/>
                  </a:lnTo>
                  <a:lnTo>
                    <a:pt x="297656" y="535591"/>
                  </a:lnTo>
                  <a:lnTo>
                    <a:pt x="148876" y="535591"/>
                  </a:lnTo>
                  <a:lnTo>
                    <a:pt x="148876" y="505873"/>
                  </a:lnTo>
                  <a:lnTo>
                    <a:pt x="59627" y="505873"/>
                  </a:lnTo>
                  <a:lnTo>
                    <a:pt x="59627" y="476155"/>
                  </a:lnTo>
                  <a:lnTo>
                    <a:pt x="29908" y="476155"/>
                  </a:lnTo>
                  <a:lnTo>
                    <a:pt x="29908" y="208312"/>
                  </a:lnTo>
                  <a:lnTo>
                    <a:pt x="59627" y="208312"/>
                  </a:lnTo>
                  <a:lnTo>
                    <a:pt x="59627" y="178594"/>
                  </a:lnTo>
                  <a:lnTo>
                    <a:pt x="119158" y="178594"/>
                  </a:lnTo>
                  <a:lnTo>
                    <a:pt x="119158" y="148876"/>
                  </a:lnTo>
                  <a:lnTo>
                    <a:pt x="327470" y="148876"/>
                  </a:lnTo>
                  <a:lnTo>
                    <a:pt x="327470" y="178594"/>
                  </a:lnTo>
                  <a:lnTo>
                    <a:pt x="387001" y="178594"/>
                  </a:lnTo>
                  <a:lnTo>
                    <a:pt x="387001" y="208312"/>
                  </a:lnTo>
                  <a:lnTo>
                    <a:pt x="416719" y="208312"/>
                  </a:lnTo>
                  <a:lnTo>
                    <a:pt x="416719" y="47615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2" name="Google Shape;1982;p31"/>
            <p:cNvSpPr/>
            <p:nvPr/>
          </p:nvSpPr>
          <p:spPr>
            <a:xfrm>
              <a:off x="6734174" y="2415825"/>
              <a:ext cx="327279" cy="327279"/>
            </a:xfrm>
            <a:custGeom>
              <a:avLst/>
              <a:gdLst/>
              <a:ahLst/>
              <a:cxnLst/>
              <a:rect l="l" t="t" r="r" b="b"/>
              <a:pathLst>
                <a:path w="327279" h="327279" extrusionOk="0">
                  <a:moveTo>
                    <a:pt x="267843" y="29718"/>
                  </a:moveTo>
                  <a:lnTo>
                    <a:pt x="267843" y="0"/>
                  </a:ln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lnTo>
                    <a:pt x="0" y="297561"/>
                  </a:lnTo>
                  <a:lnTo>
                    <a:pt x="89249" y="297561"/>
                  </a:lnTo>
                  <a:lnTo>
                    <a:pt x="89249" y="327279"/>
                  </a:lnTo>
                  <a:lnTo>
                    <a:pt x="238030" y="327279"/>
                  </a:lnTo>
                  <a:lnTo>
                    <a:pt x="238030" y="297561"/>
                  </a:lnTo>
                  <a:lnTo>
                    <a:pt x="327279" y="297561"/>
                  </a:lnTo>
                  <a:lnTo>
                    <a:pt x="327279" y="29718"/>
                  </a:lnTo>
                  <a:lnTo>
                    <a:pt x="267748" y="29718"/>
                  </a:lnTo>
                  <a:close/>
                  <a:moveTo>
                    <a:pt x="297561" y="238125"/>
                  </a:moveTo>
                  <a:lnTo>
                    <a:pt x="267843" y="238125"/>
                  </a:lnTo>
                  <a:lnTo>
                    <a:pt x="267843" y="267843"/>
                  </a:lnTo>
                  <a:lnTo>
                    <a:pt x="208312" y="267843"/>
                  </a:lnTo>
                  <a:lnTo>
                    <a:pt x="208312" y="297561"/>
                  </a:lnTo>
                  <a:lnTo>
                    <a:pt x="119063" y="297561"/>
                  </a:lnTo>
                  <a:lnTo>
                    <a:pt x="119063" y="267843"/>
                  </a:lnTo>
                  <a:lnTo>
                    <a:pt x="59531" y="267843"/>
                  </a:lnTo>
                  <a:lnTo>
                    <a:pt x="59531" y="238125"/>
                  </a:lnTo>
                  <a:lnTo>
                    <a:pt x="29813" y="238125"/>
                  </a:lnTo>
                  <a:lnTo>
                    <a:pt x="29813" y="89345"/>
                  </a:lnTo>
                  <a:lnTo>
                    <a:pt x="59531" y="89345"/>
                  </a:lnTo>
                  <a:lnTo>
                    <a:pt x="59531" y="59627"/>
                  </a:lnTo>
                  <a:lnTo>
                    <a:pt x="89249" y="59627"/>
                  </a:lnTo>
                  <a:lnTo>
                    <a:pt x="89249" y="29908"/>
                  </a:lnTo>
                  <a:lnTo>
                    <a:pt x="238030" y="29908"/>
                  </a:lnTo>
                  <a:lnTo>
                    <a:pt x="238030" y="59627"/>
                  </a:lnTo>
                  <a:lnTo>
                    <a:pt x="267748" y="59627"/>
                  </a:lnTo>
                  <a:lnTo>
                    <a:pt x="267748" y="89345"/>
                  </a:lnTo>
                  <a:lnTo>
                    <a:pt x="297466" y="89345"/>
                  </a:lnTo>
                  <a:lnTo>
                    <a:pt x="297466" y="2381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6793800" y="2475356"/>
              <a:ext cx="208216" cy="208216"/>
            </a:xfrm>
            <a:custGeom>
              <a:avLst/>
              <a:gdLst/>
              <a:ahLst/>
              <a:cxnLst/>
              <a:rect l="l" t="t" r="r" b="b"/>
              <a:pathLst>
                <a:path w="208216" h="208216" extrusionOk="0">
                  <a:moveTo>
                    <a:pt x="178499" y="29718"/>
                  </a:moveTo>
                  <a:lnTo>
                    <a:pt x="178499" y="0"/>
                  </a:ln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lnTo>
                    <a:pt x="0" y="178499"/>
                  </a:lnTo>
                  <a:lnTo>
                    <a:pt x="59531" y="178499"/>
                  </a:lnTo>
                  <a:lnTo>
                    <a:pt x="59531" y="208217"/>
                  </a:lnTo>
                  <a:lnTo>
                    <a:pt x="89249" y="208217"/>
                  </a:lnTo>
                  <a:lnTo>
                    <a:pt x="89249" y="178499"/>
                  </a:lnTo>
                  <a:lnTo>
                    <a:pt x="118967" y="178499"/>
                  </a:lnTo>
                  <a:lnTo>
                    <a:pt x="118967" y="208217"/>
                  </a:lnTo>
                  <a:lnTo>
                    <a:pt x="148685" y="208217"/>
                  </a:lnTo>
                  <a:lnTo>
                    <a:pt x="148685" y="178499"/>
                  </a:lnTo>
                  <a:lnTo>
                    <a:pt x="208217" y="178499"/>
                  </a:lnTo>
                  <a:lnTo>
                    <a:pt x="208217" y="29718"/>
                  </a:lnTo>
                  <a:lnTo>
                    <a:pt x="178499" y="29718"/>
                  </a:lnTo>
                  <a:close/>
                  <a:moveTo>
                    <a:pt x="29718" y="89249"/>
                  </a:moveTo>
                  <a:lnTo>
                    <a:pt x="29718" y="59531"/>
                  </a:lnTo>
                  <a:lnTo>
                    <a:pt x="59436" y="59531"/>
                  </a:lnTo>
                  <a:lnTo>
                    <a:pt x="59436" y="89249"/>
                  </a:lnTo>
                  <a:lnTo>
                    <a:pt x="29718" y="89249"/>
                  </a:lnTo>
                  <a:close/>
                  <a:moveTo>
                    <a:pt x="148781" y="148781"/>
                  </a:moveTo>
                  <a:lnTo>
                    <a:pt x="59531" y="148781"/>
                  </a:lnTo>
                  <a:lnTo>
                    <a:pt x="59531" y="119063"/>
                  </a:lnTo>
                  <a:lnTo>
                    <a:pt x="89249" y="119063"/>
                  </a:lnTo>
                  <a:lnTo>
                    <a:pt x="89249" y="89345"/>
                  </a:lnTo>
                  <a:lnTo>
                    <a:pt x="118967" y="89345"/>
                  </a:lnTo>
                  <a:lnTo>
                    <a:pt x="118967" y="119063"/>
                  </a:lnTo>
                  <a:lnTo>
                    <a:pt x="148685" y="119063"/>
                  </a:lnTo>
                  <a:lnTo>
                    <a:pt x="148685" y="148781"/>
                  </a:lnTo>
                  <a:close/>
                  <a:moveTo>
                    <a:pt x="178499" y="89249"/>
                  </a:moveTo>
                  <a:lnTo>
                    <a:pt x="148781" y="89249"/>
                  </a:lnTo>
                  <a:lnTo>
                    <a:pt x="148781" y="59531"/>
                  </a:lnTo>
                  <a:lnTo>
                    <a:pt x="178499" y="59531"/>
                  </a:lnTo>
                  <a:lnTo>
                    <a:pt x="178499" y="892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6972299" y="2713482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6644830" y="2147887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6" name="Google Shape;1986;p31"/>
            <p:cNvSpPr/>
            <p:nvPr/>
          </p:nvSpPr>
          <p:spPr>
            <a:xfrm>
              <a:off x="6615112" y="2177605"/>
              <a:ext cx="148780" cy="565594"/>
            </a:xfrm>
            <a:custGeom>
              <a:avLst/>
              <a:gdLst/>
              <a:ahLst/>
              <a:cxnLst/>
              <a:rect l="l" t="t" r="r" b="b"/>
              <a:pathLst>
                <a:path w="148780" h="565594" extrusionOk="0">
                  <a:moveTo>
                    <a:pt x="148780" y="29813"/>
                  </a:moveTo>
                  <a:lnTo>
                    <a:pt x="148780" y="59626"/>
                  </a:lnTo>
                  <a:lnTo>
                    <a:pt x="89249" y="59626"/>
                  </a:lnTo>
                  <a:lnTo>
                    <a:pt x="89249" y="89344"/>
                  </a:lnTo>
                  <a:lnTo>
                    <a:pt x="59531" y="89344"/>
                  </a:lnTo>
                  <a:lnTo>
                    <a:pt x="59531" y="119063"/>
                  </a:lnTo>
                  <a:lnTo>
                    <a:pt x="29718" y="119063"/>
                  </a:lnTo>
                  <a:lnTo>
                    <a:pt x="29718" y="565595"/>
                  </a:lnTo>
                  <a:lnTo>
                    <a:pt x="0" y="565595"/>
                  </a:lnTo>
                  <a:lnTo>
                    <a:pt x="0" y="29813"/>
                  </a:lnTo>
                  <a:lnTo>
                    <a:pt x="29718" y="29813"/>
                  </a:lnTo>
                  <a:lnTo>
                    <a:pt x="29718" y="0"/>
                  </a:lnTo>
                  <a:lnTo>
                    <a:pt x="119063" y="0"/>
                  </a:lnTo>
                  <a:lnTo>
                    <a:pt x="119063" y="29813"/>
                  </a:lnTo>
                  <a:lnTo>
                    <a:pt x="148780" y="298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7" name="Google Shape;1987;p31"/>
            <p:cNvSpPr/>
            <p:nvPr/>
          </p:nvSpPr>
          <p:spPr>
            <a:xfrm>
              <a:off x="6734174" y="217760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8" name="Google Shape;1988;p31"/>
            <p:cNvSpPr/>
            <p:nvPr/>
          </p:nvSpPr>
          <p:spPr>
            <a:xfrm>
              <a:off x="7121079" y="2266950"/>
              <a:ext cx="59531" cy="505967"/>
            </a:xfrm>
            <a:custGeom>
              <a:avLst/>
              <a:gdLst/>
              <a:ahLst/>
              <a:cxnLst/>
              <a:rect l="l" t="t" r="r" b="b"/>
              <a:pathLst>
                <a:path w="59531" h="505967" extrusionOk="0">
                  <a:moveTo>
                    <a:pt x="59531" y="0"/>
                  </a:moveTo>
                  <a:lnTo>
                    <a:pt x="59531" y="505968"/>
                  </a:lnTo>
                  <a:lnTo>
                    <a:pt x="29813" y="505968"/>
                  </a:lnTo>
                  <a:lnTo>
                    <a:pt x="29813" y="29718"/>
                  </a:lnTo>
                  <a:lnTo>
                    <a:pt x="0" y="29718"/>
                  </a:lnTo>
                  <a:lnTo>
                    <a:pt x="0" y="0"/>
                  </a:lnTo>
                  <a:lnTo>
                    <a:pt x="595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9" name="Google Shape;1989;p31"/>
            <p:cNvSpPr/>
            <p:nvPr/>
          </p:nvSpPr>
          <p:spPr>
            <a:xfrm>
              <a:off x="7150893" y="2237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5145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0" name="Google Shape;1990;p31"/>
            <p:cNvSpPr/>
            <p:nvPr/>
          </p:nvSpPr>
          <p:spPr>
            <a:xfrm>
              <a:off x="7031830" y="2177605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1" name="Google Shape;1991;p31"/>
            <p:cNvSpPr/>
            <p:nvPr/>
          </p:nvSpPr>
          <p:spPr>
            <a:xfrm>
              <a:off x="7031830" y="2207418"/>
              <a:ext cx="119062" cy="59531"/>
            </a:xfrm>
            <a:custGeom>
              <a:avLst/>
              <a:gdLst/>
              <a:ahLst/>
              <a:cxnLst/>
              <a:rect l="l" t="t" r="r" b="b"/>
              <a:pathLst>
                <a:path w="119062" h="59531" extrusionOk="0">
                  <a:moveTo>
                    <a:pt x="89249" y="0"/>
                  </a:moveTo>
                  <a:lnTo>
                    <a:pt x="89249" y="29813"/>
                  </a:lnTo>
                  <a:lnTo>
                    <a:pt x="119063" y="29813"/>
                  </a:lnTo>
                  <a:lnTo>
                    <a:pt x="119063" y="59531"/>
                  </a:lnTo>
                  <a:lnTo>
                    <a:pt x="59531" y="59531"/>
                  </a:lnTo>
                  <a:lnTo>
                    <a:pt x="59531" y="29813"/>
                  </a:lnTo>
                  <a:lnTo>
                    <a:pt x="0" y="29813"/>
                  </a:lnTo>
                  <a:lnTo>
                    <a:pt x="0" y="0"/>
                  </a:lnTo>
                  <a:lnTo>
                    <a:pt x="892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2" name="Google Shape;1992;p31"/>
            <p:cNvSpPr/>
            <p:nvPr/>
          </p:nvSpPr>
          <p:spPr>
            <a:xfrm>
              <a:off x="7150893" y="2207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DAD0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3" name="Google Shape;1993;p31"/>
            <p:cNvSpPr/>
            <p:nvPr/>
          </p:nvSpPr>
          <p:spPr>
            <a:xfrm>
              <a:off x="7121080" y="2207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4" name="Google Shape;1994;p31"/>
            <p:cNvSpPr/>
            <p:nvPr/>
          </p:nvSpPr>
          <p:spPr>
            <a:xfrm>
              <a:off x="7002017" y="2505075"/>
              <a:ext cx="29718" cy="148780"/>
            </a:xfrm>
            <a:custGeom>
              <a:avLst/>
              <a:gdLst/>
              <a:ahLst/>
              <a:cxnLst/>
              <a:rect l="l" t="t" r="r" b="b"/>
              <a:pathLst>
                <a:path w="29718" h="148780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48781"/>
                  </a:lnTo>
                  <a:lnTo>
                    <a:pt x="0" y="1487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5" name="Google Shape;1995;p31"/>
            <p:cNvSpPr/>
            <p:nvPr/>
          </p:nvSpPr>
          <p:spPr>
            <a:xfrm>
              <a:off x="6763892" y="2505075"/>
              <a:ext cx="29718" cy="148780"/>
            </a:xfrm>
            <a:custGeom>
              <a:avLst/>
              <a:gdLst/>
              <a:ahLst/>
              <a:cxnLst/>
              <a:rect l="l" t="t" r="r" b="b"/>
              <a:pathLst>
                <a:path w="29718" h="148780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48781"/>
                  </a:lnTo>
                  <a:lnTo>
                    <a:pt x="0" y="1487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6" name="Google Shape;1996;p31"/>
            <p:cNvSpPr/>
            <p:nvPr/>
          </p:nvSpPr>
          <p:spPr>
            <a:xfrm>
              <a:off x="6853237" y="2683668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7" name="Google Shape;1997;p31"/>
            <p:cNvSpPr/>
            <p:nvPr/>
          </p:nvSpPr>
          <p:spPr>
            <a:xfrm>
              <a:off x="6853237" y="2594419"/>
              <a:ext cx="89249" cy="29718"/>
            </a:xfrm>
            <a:custGeom>
              <a:avLst/>
              <a:gdLst/>
              <a:ahLst/>
              <a:cxnLst/>
              <a:rect l="l" t="t" r="r" b="b"/>
              <a:pathLst>
                <a:path w="89249" h="29718" extrusionOk="0">
                  <a:moveTo>
                    <a:pt x="0" y="0"/>
                  </a:moveTo>
                  <a:lnTo>
                    <a:pt x="89249" y="0"/>
                  </a:lnTo>
                  <a:lnTo>
                    <a:pt x="89249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8" name="Google Shape;1998;p31"/>
            <p:cNvSpPr/>
            <p:nvPr/>
          </p:nvSpPr>
          <p:spPr>
            <a:xfrm>
              <a:off x="6882955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31"/>
            <p:cNvSpPr/>
            <p:nvPr/>
          </p:nvSpPr>
          <p:spPr>
            <a:xfrm>
              <a:off x="6942486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1"/>
            <p:cNvSpPr/>
            <p:nvPr/>
          </p:nvSpPr>
          <p:spPr>
            <a:xfrm>
              <a:off x="6882955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1"/>
            <p:cNvSpPr/>
            <p:nvPr/>
          </p:nvSpPr>
          <p:spPr>
            <a:xfrm>
              <a:off x="6793705" y="265385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1"/>
            <p:cNvSpPr/>
            <p:nvPr/>
          </p:nvSpPr>
          <p:spPr>
            <a:xfrm>
              <a:off x="6942486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31"/>
            <p:cNvSpPr/>
            <p:nvPr/>
          </p:nvSpPr>
          <p:spPr>
            <a:xfrm>
              <a:off x="6972299" y="247535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31"/>
            <p:cNvSpPr/>
            <p:nvPr/>
          </p:nvSpPr>
          <p:spPr>
            <a:xfrm>
              <a:off x="6793705" y="247535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31"/>
            <p:cNvSpPr/>
            <p:nvPr/>
          </p:nvSpPr>
          <p:spPr>
            <a:xfrm>
              <a:off x="6823423" y="2445543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31"/>
            <p:cNvSpPr/>
            <p:nvPr/>
          </p:nvSpPr>
          <p:spPr>
            <a:xfrm>
              <a:off x="6823423" y="2534793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31"/>
            <p:cNvSpPr/>
            <p:nvPr/>
          </p:nvSpPr>
          <p:spPr>
            <a:xfrm>
              <a:off x="6853237" y="2088356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31"/>
            <p:cNvSpPr/>
            <p:nvPr/>
          </p:nvSpPr>
          <p:spPr>
            <a:xfrm>
              <a:off x="7061548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31"/>
            <p:cNvSpPr/>
            <p:nvPr/>
          </p:nvSpPr>
          <p:spPr>
            <a:xfrm>
              <a:off x="6972299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0" name="Google Shape;2010;p31"/>
            <p:cNvSpPr/>
            <p:nvPr/>
          </p:nvSpPr>
          <p:spPr>
            <a:xfrm>
              <a:off x="7002017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1" name="Google Shape;2011;p31"/>
            <p:cNvSpPr/>
            <p:nvPr/>
          </p:nvSpPr>
          <p:spPr>
            <a:xfrm>
              <a:off x="6912768" y="1820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31"/>
            <p:cNvSpPr/>
            <p:nvPr/>
          </p:nvSpPr>
          <p:spPr>
            <a:xfrm>
              <a:off x="6882955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31"/>
            <p:cNvSpPr/>
            <p:nvPr/>
          </p:nvSpPr>
          <p:spPr>
            <a:xfrm>
              <a:off x="6823423" y="1820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31"/>
            <p:cNvSpPr/>
            <p:nvPr/>
          </p:nvSpPr>
          <p:spPr>
            <a:xfrm>
              <a:off x="6763892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5" name="Google Shape;2015;p31"/>
            <p:cNvSpPr/>
            <p:nvPr/>
          </p:nvSpPr>
          <p:spPr>
            <a:xfrm>
              <a:off x="6763892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6" name="Google Shape;2016;p31"/>
            <p:cNvSpPr/>
            <p:nvPr/>
          </p:nvSpPr>
          <p:spPr>
            <a:xfrm>
              <a:off x="6734555" y="1760791"/>
              <a:ext cx="327279" cy="148875"/>
            </a:xfrm>
            <a:custGeom>
              <a:avLst/>
              <a:gdLst/>
              <a:ahLst/>
              <a:cxnLst/>
              <a:rect l="l" t="t" r="r" b="b"/>
              <a:pathLst>
                <a:path w="327279" h="148875" extrusionOk="0">
                  <a:moveTo>
                    <a:pt x="297275" y="190"/>
                  </a:moveTo>
                  <a:lnTo>
                    <a:pt x="297275" y="59722"/>
                  </a:lnTo>
                  <a:lnTo>
                    <a:pt x="267557" y="59722"/>
                  </a:lnTo>
                  <a:lnTo>
                    <a:pt x="267557" y="30004"/>
                  </a:lnTo>
                  <a:lnTo>
                    <a:pt x="237839" y="30004"/>
                  </a:lnTo>
                  <a:lnTo>
                    <a:pt x="237839" y="59722"/>
                  </a:lnTo>
                  <a:lnTo>
                    <a:pt x="208121" y="59722"/>
                  </a:lnTo>
                  <a:lnTo>
                    <a:pt x="208121" y="89440"/>
                  </a:lnTo>
                  <a:lnTo>
                    <a:pt x="178403" y="89440"/>
                  </a:lnTo>
                  <a:lnTo>
                    <a:pt x="178403" y="59722"/>
                  </a:lnTo>
                  <a:lnTo>
                    <a:pt x="118872" y="59722"/>
                  </a:lnTo>
                  <a:lnTo>
                    <a:pt x="118872" y="89440"/>
                  </a:lnTo>
                  <a:lnTo>
                    <a:pt x="89154" y="89440"/>
                  </a:lnTo>
                  <a:lnTo>
                    <a:pt x="89154" y="29908"/>
                  </a:lnTo>
                  <a:lnTo>
                    <a:pt x="59436" y="29908"/>
                  </a:lnTo>
                  <a:lnTo>
                    <a:pt x="59436" y="59627"/>
                  </a:lnTo>
                  <a:lnTo>
                    <a:pt x="29718" y="59627"/>
                  </a:lnTo>
                  <a:lnTo>
                    <a:pt x="29718" y="95"/>
                  </a:lnTo>
                  <a:lnTo>
                    <a:pt x="0" y="95"/>
                  </a:lnTo>
                  <a:lnTo>
                    <a:pt x="0" y="89440"/>
                  </a:lnTo>
                  <a:lnTo>
                    <a:pt x="59531" y="89440"/>
                  </a:lnTo>
                  <a:lnTo>
                    <a:pt x="59531" y="119158"/>
                  </a:lnTo>
                  <a:lnTo>
                    <a:pt x="29813" y="119158"/>
                  </a:lnTo>
                  <a:lnTo>
                    <a:pt x="29813" y="148876"/>
                  </a:lnTo>
                  <a:lnTo>
                    <a:pt x="89345" y="148876"/>
                  </a:lnTo>
                  <a:lnTo>
                    <a:pt x="89345" y="119158"/>
                  </a:lnTo>
                  <a:lnTo>
                    <a:pt x="119063" y="119158"/>
                  </a:lnTo>
                  <a:lnTo>
                    <a:pt x="119063" y="148876"/>
                  </a:lnTo>
                  <a:lnTo>
                    <a:pt x="148781" y="148876"/>
                  </a:lnTo>
                  <a:lnTo>
                    <a:pt x="148781" y="119158"/>
                  </a:lnTo>
                  <a:lnTo>
                    <a:pt x="178499" y="119158"/>
                  </a:lnTo>
                  <a:lnTo>
                    <a:pt x="178499" y="148876"/>
                  </a:lnTo>
                  <a:lnTo>
                    <a:pt x="297561" y="148876"/>
                  </a:lnTo>
                  <a:lnTo>
                    <a:pt x="297561" y="89344"/>
                  </a:lnTo>
                  <a:lnTo>
                    <a:pt x="327279" y="89344"/>
                  </a:lnTo>
                  <a:lnTo>
                    <a:pt x="327279" y="0"/>
                  </a:lnTo>
                  <a:lnTo>
                    <a:pt x="297561" y="0"/>
                  </a:lnTo>
                  <a:close/>
                  <a:moveTo>
                    <a:pt x="267557" y="119253"/>
                  </a:moveTo>
                  <a:lnTo>
                    <a:pt x="237839" y="119253"/>
                  </a:lnTo>
                  <a:lnTo>
                    <a:pt x="237839" y="89535"/>
                  </a:lnTo>
                  <a:lnTo>
                    <a:pt x="267557" y="89535"/>
                  </a:lnTo>
                  <a:lnTo>
                    <a:pt x="267557" y="1192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7" name="Google Shape;2017;p31"/>
            <p:cNvSpPr/>
            <p:nvPr/>
          </p:nvSpPr>
          <p:spPr>
            <a:xfrm>
              <a:off x="6823423" y="1880044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8" name="Google Shape;2018;p31"/>
            <p:cNvSpPr/>
            <p:nvPr/>
          </p:nvSpPr>
          <p:spPr>
            <a:xfrm>
              <a:off x="6853237" y="214788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9" name="Google Shape;2019;p31"/>
            <p:cNvSpPr/>
            <p:nvPr/>
          </p:nvSpPr>
          <p:spPr>
            <a:xfrm>
              <a:off x="6882955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0" name="Google Shape;2020;p31"/>
            <p:cNvSpPr/>
            <p:nvPr/>
          </p:nvSpPr>
          <p:spPr>
            <a:xfrm>
              <a:off x="6793705" y="2058543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1" name="Google Shape;2021;p31"/>
            <p:cNvSpPr/>
            <p:nvPr/>
          </p:nvSpPr>
          <p:spPr>
            <a:xfrm>
              <a:off x="6823423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1"/>
            <p:cNvSpPr/>
            <p:nvPr/>
          </p:nvSpPr>
          <p:spPr>
            <a:xfrm>
              <a:off x="6972299" y="2118169"/>
              <a:ext cx="59531" cy="59531"/>
            </a:xfrm>
            <a:custGeom>
              <a:avLst/>
              <a:gdLst/>
              <a:ahLst/>
              <a:cxnLst/>
              <a:rect l="l" t="t" r="r" b="b"/>
              <a:pathLst>
                <a:path w="59531" h="59531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1"/>
            <p:cNvSpPr/>
            <p:nvPr/>
          </p:nvSpPr>
          <p:spPr>
            <a:xfrm>
              <a:off x="6972299" y="217760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1"/>
            <p:cNvSpPr/>
            <p:nvPr/>
          </p:nvSpPr>
          <p:spPr>
            <a:xfrm>
              <a:off x="6675024" y="1969388"/>
              <a:ext cx="476154" cy="237934"/>
            </a:xfrm>
            <a:custGeom>
              <a:avLst/>
              <a:gdLst/>
              <a:ahLst/>
              <a:cxnLst/>
              <a:rect l="l" t="t" r="r" b="b"/>
              <a:pathLst>
                <a:path w="476154" h="237934" extrusionOk="0">
                  <a:moveTo>
                    <a:pt x="446056" y="178499"/>
                  </a:moveTo>
                  <a:lnTo>
                    <a:pt x="446056" y="148781"/>
                  </a:lnTo>
                  <a:lnTo>
                    <a:pt x="416338" y="148781"/>
                  </a:lnTo>
                  <a:lnTo>
                    <a:pt x="416338" y="178499"/>
                  </a:lnTo>
                  <a:lnTo>
                    <a:pt x="386620" y="178499"/>
                  </a:lnTo>
                  <a:lnTo>
                    <a:pt x="386620" y="148781"/>
                  </a:lnTo>
                  <a:lnTo>
                    <a:pt x="416338" y="148781"/>
                  </a:lnTo>
                  <a:lnTo>
                    <a:pt x="416338" y="119063"/>
                  </a:lnTo>
                  <a:lnTo>
                    <a:pt x="386620" y="119063"/>
                  </a:lnTo>
                  <a:lnTo>
                    <a:pt x="386620" y="89345"/>
                  </a:lnTo>
                  <a:lnTo>
                    <a:pt x="356902" y="89345"/>
                  </a:lnTo>
                  <a:lnTo>
                    <a:pt x="356902" y="0"/>
                  </a:lnTo>
                  <a:lnTo>
                    <a:pt x="327184" y="0"/>
                  </a:lnTo>
                  <a:lnTo>
                    <a:pt x="327184" y="29718"/>
                  </a:lnTo>
                  <a:lnTo>
                    <a:pt x="118872" y="29718"/>
                  </a:lnTo>
                  <a:lnTo>
                    <a:pt x="118872" y="0"/>
                  </a:lnTo>
                  <a:lnTo>
                    <a:pt x="89154" y="0"/>
                  </a:lnTo>
                  <a:lnTo>
                    <a:pt x="89154" y="89345"/>
                  </a:lnTo>
                  <a:lnTo>
                    <a:pt x="59436" y="89345"/>
                  </a:lnTo>
                  <a:lnTo>
                    <a:pt x="59436" y="119063"/>
                  </a:lnTo>
                  <a:lnTo>
                    <a:pt x="29718" y="119063"/>
                  </a:lnTo>
                  <a:lnTo>
                    <a:pt x="29718" y="148781"/>
                  </a:lnTo>
                  <a:lnTo>
                    <a:pt x="0" y="148781"/>
                  </a:lnTo>
                  <a:lnTo>
                    <a:pt x="0" y="178499"/>
                  </a:lnTo>
                  <a:lnTo>
                    <a:pt x="59531" y="178499"/>
                  </a:lnTo>
                  <a:lnTo>
                    <a:pt x="59531" y="208217"/>
                  </a:lnTo>
                  <a:lnTo>
                    <a:pt x="119063" y="208217"/>
                  </a:lnTo>
                  <a:lnTo>
                    <a:pt x="119063" y="237935"/>
                  </a:lnTo>
                  <a:lnTo>
                    <a:pt x="297656" y="237935"/>
                  </a:lnTo>
                  <a:lnTo>
                    <a:pt x="297656" y="118872"/>
                  </a:lnTo>
                  <a:lnTo>
                    <a:pt x="357188" y="118872"/>
                  </a:lnTo>
                  <a:lnTo>
                    <a:pt x="357188" y="208217"/>
                  </a:lnTo>
                  <a:lnTo>
                    <a:pt x="446437" y="208217"/>
                  </a:lnTo>
                  <a:lnTo>
                    <a:pt x="446437" y="237935"/>
                  </a:lnTo>
                  <a:lnTo>
                    <a:pt x="476155" y="237935"/>
                  </a:lnTo>
                  <a:lnTo>
                    <a:pt x="476155" y="178403"/>
                  </a:lnTo>
                  <a:lnTo>
                    <a:pt x="446437" y="178403"/>
                  </a:lnTo>
                  <a:close/>
                  <a:moveTo>
                    <a:pt x="118682" y="89154"/>
                  </a:moveTo>
                  <a:lnTo>
                    <a:pt x="148400" y="89154"/>
                  </a:lnTo>
                  <a:lnTo>
                    <a:pt x="148400" y="118872"/>
                  </a:lnTo>
                  <a:lnTo>
                    <a:pt x="118682" y="118872"/>
                  </a:lnTo>
                  <a:lnTo>
                    <a:pt x="118682" y="89154"/>
                  </a:lnTo>
                  <a:close/>
                  <a:moveTo>
                    <a:pt x="237744" y="178499"/>
                  </a:moveTo>
                  <a:lnTo>
                    <a:pt x="208026" y="178499"/>
                  </a:lnTo>
                  <a:lnTo>
                    <a:pt x="208026" y="208217"/>
                  </a:lnTo>
                  <a:lnTo>
                    <a:pt x="178308" y="208217"/>
                  </a:lnTo>
                  <a:lnTo>
                    <a:pt x="178308" y="178499"/>
                  </a:lnTo>
                  <a:lnTo>
                    <a:pt x="148590" y="178499"/>
                  </a:lnTo>
                  <a:lnTo>
                    <a:pt x="148590" y="148781"/>
                  </a:lnTo>
                  <a:lnTo>
                    <a:pt x="178308" y="148781"/>
                  </a:lnTo>
                  <a:lnTo>
                    <a:pt x="178308" y="119063"/>
                  </a:lnTo>
                  <a:lnTo>
                    <a:pt x="208026" y="119063"/>
                  </a:lnTo>
                  <a:lnTo>
                    <a:pt x="208026" y="148781"/>
                  </a:lnTo>
                  <a:lnTo>
                    <a:pt x="237744" y="148781"/>
                  </a:lnTo>
                  <a:lnTo>
                    <a:pt x="237744" y="1784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5" name="Google Shape;2025;p31"/>
            <p:cNvSpPr/>
            <p:nvPr/>
          </p:nvSpPr>
          <p:spPr>
            <a:xfrm>
              <a:off x="6853237" y="2118169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6" name="Google Shape;2026;p31"/>
            <p:cNvSpPr/>
            <p:nvPr/>
          </p:nvSpPr>
          <p:spPr>
            <a:xfrm>
              <a:off x="6972299" y="2088356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7" name="Google Shape;2027;p31"/>
            <p:cNvSpPr/>
            <p:nvPr/>
          </p:nvSpPr>
          <p:spPr>
            <a:xfrm>
              <a:off x="7210424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1"/>
            <p:cNvSpPr/>
            <p:nvPr/>
          </p:nvSpPr>
          <p:spPr>
            <a:xfrm>
              <a:off x="7269955" y="27134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1"/>
            <p:cNvSpPr/>
            <p:nvPr/>
          </p:nvSpPr>
          <p:spPr>
            <a:xfrm>
              <a:off x="7180611" y="277291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1"/>
            <p:cNvSpPr/>
            <p:nvPr/>
          </p:nvSpPr>
          <p:spPr>
            <a:xfrm>
              <a:off x="7269955" y="2505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1"/>
            <p:cNvSpPr/>
            <p:nvPr/>
          </p:nvSpPr>
          <p:spPr>
            <a:xfrm>
              <a:off x="7359205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1"/>
            <p:cNvSpPr/>
            <p:nvPr/>
          </p:nvSpPr>
          <p:spPr>
            <a:xfrm>
              <a:off x="7329487" y="2683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1"/>
            <p:cNvSpPr/>
            <p:nvPr/>
          </p:nvSpPr>
          <p:spPr>
            <a:xfrm>
              <a:off x="6853237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1"/>
            <p:cNvSpPr/>
            <p:nvPr/>
          </p:nvSpPr>
          <p:spPr>
            <a:xfrm>
              <a:off x="6972299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1"/>
            <p:cNvSpPr/>
            <p:nvPr/>
          </p:nvSpPr>
          <p:spPr>
            <a:xfrm>
              <a:off x="6882955" y="2594419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1"/>
            <p:cNvSpPr/>
            <p:nvPr/>
          </p:nvSpPr>
          <p:spPr>
            <a:xfrm>
              <a:off x="6942486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1"/>
            <p:cNvSpPr/>
            <p:nvPr/>
          </p:nvSpPr>
          <p:spPr>
            <a:xfrm>
              <a:off x="6823423" y="2564606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1"/>
            <p:cNvSpPr/>
            <p:nvPr/>
          </p:nvSpPr>
          <p:spPr>
            <a:xfrm>
              <a:off x="6793705" y="2624137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1"/>
            <p:cNvSpPr/>
            <p:nvPr/>
          </p:nvSpPr>
          <p:spPr>
            <a:xfrm>
              <a:off x="6912768" y="265385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1"/>
            <p:cNvSpPr/>
            <p:nvPr/>
          </p:nvSpPr>
          <p:spPr>
            <a:xfrm>
              <a:off x="6734174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3" y="0"/>
                  </a:lnTo>
                  <a:lnTo>
                    <a:pt x="119063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1"/>
            <p:cNvSpPr/>
            <p:nvPr/>
          </p:nvSpPr>
          <p:spPr>
            <a:xfrm>
              <a:off x="6942486" y="2683668"/>
              <a:ext cx="119062" cy="29718"/>
            </a:xfrm>
            <a:custGeom>
              <a:avLst/>
              <a:gdLst/>
              <a:ahLst/>
              <a:cxnLst/>
              <a:rect l="l" t="t" r="r" b="b"/>
              <a:pathLst>
                <a:path w="119062" h="29718" extrusionOk="0">
                  <a:moveTo>
                    <a:pt x="0" y="0"/>
                  </a:moveTo>
                  <a:lnTo>
                    <a:pt x="119062" y="0"/>
                  </a:lnTo>
                  <a:lnTo>
                    <a:pt x="119062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1"/>
            <p:cNvSpPr/>
            <p:nvPr/>
          </p:nvSpPr>
          <p:spPr>
            <a:xfrm>
              <a:off x="6823423" y="2713482"/>
              <a:ext cx="148780" cy="29718"/>
            </a:xfrm>
            <a:custGeom>
              <a:avLst/>
              <a:gdLst/>
              <a:ahLst/>
              <a:cxnLst/>
              <a:rect l="l" t="t" r="r" b="b"/>
              <a:pathLst>
                <a:path w="148780" h="29718" extrusionOk="0">
                  <a:moveTo>
                    <a:pt x="0" y="0"/>
                  </a:moveTo>
                  <a:lnTo>
                    <a:pt x="148780" y="0"/>
                  </a:lnTo>
                  <a:lnTo>
                    <a:pt x="148780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1"/>
            <p:cNvSpPr/>
            <p:nvPr/>
          </p:nvSpPr>
          <p:spPr>
            <a:xfrm>
              <a:off x="6763892" y="283254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1"/>
            <p:cNvSpPr/>
            <p:nvPr/>
          </p:nvSpPr>
          <p:spPr>
            <a:xfrm>
              <a:off x="7061548" y="280273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1"/>
            <p:cNvSpPr/>
            <p:nvPr/>
          </p:nvSpPr>
          <p:spPr>
            <a:xfrm>
              <a:off x="6644830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1"/>
            <p:cNvSpPr/>
            <p:nvPr/>
          </p:nvSpPr>
          <p:spPr>
            <a:xfrm>
              <a:off x="6793705" y="17907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1"/>
            <p:cNvSpPr/>
            <p:nvPr/>
          </p:nvSpPr>
          <p:spPr>
            <a:xfrm>
              <a:off x="6823423" y="1850231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8" name="Google Shape;2048;p31"/>
            <p:cNvSpPr/>
            <p:nvPr/>
          </p:nvSpPr>
          <p:spPr>
            <a:xfrm>
              <a:off x="6882955" y="1820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9" name="Google Shape;2049;p31"/>
            <p:cNvSpPr/>
            <p:nvPr/>
          </p:nvSpPr>
          <p:spPr>
            <a:xfrm>
              <a:off x="7002017" y="1820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0" name="Google Shape;2050;p31"/>
            <p:cNvSpPr/>
            <p:nvPr/>
          </p:nvSpPr>
          <p:spPr>
            <a:xfrm>
              <a:off x="6882955" y="1909762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1" name="Google Shape;2051;p31"/>
            <p:cNvSpPr/>
            <p:nvPr/>
          </p:nvSpPr>
          <p:spPr>
            <a:xfrm>
              <a:off x="6853237" y="1939480"/>
              <a:ext cx="59531" cy="29717"/>
            </a:xfrm>
            <a:custGeom>
              <a:avLst/>
              <a:gdLst/>
              <a:ahLst/>
              <a:cxnLst/>
              <a:rect l="l" t="t" r="r" b="b"/>
              <a:pathLst>
                <a:path w="59531" h="29717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2" name="Google Shape;2052;p31"/>
            <p:cNvSpPr/>
            <p:nvPr/>
          </p:nvSpPr>
          <p:spPr>
            <a:xfrm>
              <a:off x="6793705" y="1939480"/>
              <a:ext cx="29718" cy="29717"/>
            </a:xfrm>
            <a:custGeom>
              <a:avLst/>
              <a:gdLst/>
              <a:ahLst/>
              <a:cxnLst/>
              <a:rect l="l" t="t" r="r" b="b"/>
              <a:pathLst>
                <a:path w="29718" h="29717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3" name="Google Shape;2053;p31"/>
            <p:cNvSpPr/>
            <p:nvPr/>
          </p:nvSpPr>
          <p:spPr>
            <a:xfrm>
              <a:off x="6644830" y="2207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4" name="Google Shape;2054;p31"/>
            <p:cNvSpPr/>
            <p:nvPr/>
          </p:nvSpPr>
          <p:spPr>
            <a:xfrm>
              <a:off x="7150893" y="2237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5" name="Google Shape;2055;p31"/>
            <p:cNvSpPr/>
            <p:nvPr/>
          </p:nvSpPr>
          <p:spPr>
            <a:xfrm>
              <a:off x="7150893" y="2386012"/>
              <a:ext cx="29718" cy="89344"/>
            </a:xfrm>
            <a:custGeom>
              <a:avLst/>
              <a:gdLst/>
              <a:ahLst/>
              <a:cxnLst/>
              <a:rect l="l" t="t" r="r" b="b"/>
              <a:pathLst>
                <a:path w="29718" h="89344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89344"/>
                  </a:lnTo>
                  <a:lnTo>
                    <a:pt x="0" y="893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6" name="Google Shape;2056;p31"/>
            <p:cNvSpPr/>
            <p:nvPr/>
          </p:nvSpPr>
          <p:spPr>
            <a:xfrm>
              <a:off x="7150893" y="2207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7" name="Google Shape;2057;p31"/>
            <p:cNvSpPr/>
            <p:nvPr/>
          </p:nvSpPr>
          <p:spPr>
            <a:xfrm>
              <a:off x="7061548" y="22669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8" name="Google Shape;2058;p31"/>
            <p:cNvSpPr/>
            <p:nvPr/>
          </p:nvSpPr>
          <p:spPr>
            <a:xfrm>
              <a:off x="6704361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9" name="Google Shape;2059;p31"/>
            <p:cNvSpPr/>
            <p:nvPr/>
          </p:nvSpPr>
          <p:spPr>
            <a:xfrm>
              <a:off x="7002017" y="2237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0" name="Google Shape;2060;p31"/>
            <p:cNvSpPr/>
            <p:nvPr/>
          </p:nvSpPr>
          <p:spPr>
            <a:xfrm>
              <a:off x="7061548" y="274320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1" name="Google Shape;2061;p31"/>
            <p:cNvSpPr/>
            <p:nvPr/>
          </p:nvSpPr>
          <p:spPr>
            <a:xfrm>
              <a:off x="6763892" y="2237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1"/>
            <p:cNvSpPr/>
            <p:nvPr/>
          </p:nvSpPr>
          <p:spPr>
            <a:xfrm>
              <a:off x="6704361" y="22669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1"/>
            <p:cNvSpPr/>
            <p:nvPr/>
          </p:nvSpPr>
          <p:spPr>
            <a:xfrm>
              <a:off x="6972299" y="27729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1"/>
            <p:cNvSpPr/>
            <p:nvPr/>
          </p:nvSpPr>
          <p:spPr>
            <a:xfrm rot="-5400000">
              <a:off x="6793705" y="17311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1"/>
            <p:cNvSpPr/>
            <p:nvPr/>
          </p:nvSpPr>
          <p:spPr>
            <a:xfrm rot="-5400000">
              <a:off x="6942581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1"/>
            <p:cNvSpPr/>
            <p:nvPr/>
          </p:nvSpPr>
          <p:spPr>
            <a:xfrm rot="-5400000">
              <a:off x="6853237" y="176098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31"/>
            <p:cNvSpPr/>
            <p:nvPr/>
          </p:nvSpPr>
          <p:spPr>
            <a:xfrm rot="-5400000">
              <a:off x="7002017" y="173126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8" name="Google Shape;2068;p31"/>
          <p:cNvGrpSpPr/>
          <p:nvPr/>
        </p:nvGrpSpPr>
        <p:grpSpPr>
          <a:xfrm>
            <a:off x="7677357" y="3412860"/>
            <a:ext cx="515123" cy="1184839"/>
            <a:chOff x="4873846" y="3904107"/>
            <a:chExt cx="595312" cy="1369123"/>
          </a:xfrm>
        </p:grpSpPr>
        <p:sp>
          <p:nvSpPr>
            <p:cNvPr id="2069" name="Google Shape;2069;p31"/>
            <p:cNvSpPr/>
            <p:nvPr/>
          </p:nvSpPr>
          <p:spPr>
            <a:xfrm>
              <a:off x="4873846" y="3933825"/>
              <a:ext cx="595312" cy="1339405"/>
            </a:xfrm>
            <a:custGeom>
              <a:avLst/>
              <a:gdLst/>
              <a:ahLst/>
              <a:cxnLst/>
              <a:rect l="l" t="t" r="r" b="b"/>
              <a:pathLst>
                <a:path w="595312" h="1339405" extrusionOk="0">
                  <a:moveTo>
                    <a:pt x="565499" y="238125"/>
                  </a:moveTo>
                  <a:lnTo>
                    <a:pt x="535781" y="238125"/>
                  </a:lnTo>
                  <a:lnTo>
                    <a:pt x="535781" y="208407"/>
                  </a:lnTo>
                  <a:lnTo>
                    <a:pt x="505968" y="208407"/>
                  </a:lnTo>
                  <a:lnTo>
                    <a:pt x="505968" y="178594"/>
                  </a:lnTo>
                  <a:lnTo>
                    <a:pt x="446437" y="178594"/>
                  </a:lnTo>
                  <a:lnTo>
                    <a:pt x="446437" y="119063"/>
                  </a:lnTo>
                  <a:lnTo>
                    <a:pt x="416719" y="119063"/>
                  </a:lnTo>
                  <a:lnTo>
                    <a:pt x="416719" y="178594"/>
                  </a:lnTo>
                  <a:lnTo>
                    <a:pt x="357187" y="178594"/>
                  </a:lnTo>
                  <a:lnTo>
                    <a:pt x="327374" y="178594"/>
                  </a:lnTo>
                  <a:lnTo>
                    <a:pt x="327374" y="148780"/>
                  </a:lnTo>
                  <a:lnTo>
                    <a:pt x="297656" y="148780"/>
                  </a:lnTo>
                  <a:lnTo>
                    <a:pt x="297656" y="89345"/>
                  </a:lnTo>
                  <a:lnTo>
                    <a:pt x="267843" y="89345"/>
                  </a:lnTo>
                  <a:lnTo>
                    <a:pt x="267843" y="59531"/>
                  </a:lnTo>
                  <a:lnTo>
                    <a:pt x="238125" y="59531"/>
                  </a:lnTo>
                  <a:lnTo>
                    <a:pt x="238125" y="29718"/>
                  </a:lnTo>
                  <a:lnTo>
                    <a:pt x="208312" y="29718"/>
                  </a:lnTo>
                  <a:lnTo>
                    <a:pt x="208312" y="0"/>
                  </a:lnTo>
                  <a:lnTo>
                    <a:pt x="178594" y="0"/>
                  </a:lnTo>
                  <a:lnTo>
                    <a:pt x="178594" y="29718"/>
                  </a:lnTo>
                  <a:lnTo>
                    <a:pt x="119063" y="29718"/>
                  </a:lnTo>
                  <a:lnTo>
                    <a:pt x="119063" y="59531"/>
                  </a:lnTo>
                  <a:lnTo>
                    <a:pt x="89249" y="59531"/>
                  </a:lnTo>
                  <a:lnTo>
                    <a:pt x="89249" y="89345"/>
                  </a:lnTo>
                  <a:lnTo>
                    <a:pt x="59531" y="89345"/>
                  </a:lnTo>
                  <a:lnTo>
                    <a:pt x="59531" y="119063"/>
                  </a:lnTo>
                  <a:lnTo>
                    <a:pt x="59531" y="148780"/>
                  </a:lnTo>
                  <a:lnTo>
                    <a:pt x="29718" y="148780"/>
                  </a:lnTo>
                  <a:lnTo>
                    <a:pt x="29718" y="178594"/>
                  </a:lnTo>
                  <a:lnTo>
                    <a:pt x="0" y="178594"/>
                  </a:lnTo>
                  <a:lnTo>
                    <a:pt x="0" y="208407"/>
                  </a:lnTo>
                  <a:lnTo>
                    <a:pt x="0" y="297656"/>
                  </a:lnTo>
                  <a:lnTo>
                    <a:pt x="0" y="1250156"/>
                  </a:lnTo>
                  <a:lnTo>
                    <a:pt x="29718" y="1250156"/>
                  </a:lnTo>
                  <a:lnTo>
                    <a:pt x="29718" y="1279970"/>
                  </a:lnTo>
                  <a:lnTo>
                    <a:pt x="59531" y="1279970"/>
                  </a:lnTo>
                  <a:lnTo>
                    <a:pt x="59531" y="1309688"/>
                  </a:lnTo>
                  <a:lnTo>
                    <a:pt x="89249" y="1309688"/>
                  </a:lnTo>
                  <a:lnTo>
                    <a:pt x="89249" y="1339406"/>
                  </a:lnTo>
                  <a:lnTo>
                    <a:pt x="267843" y="1339406"/>
                  </a:lnTo>
                  <a:lnTo>
                    <a:pt x="267843" y="1309688"/>
                  </a:lnTo>
                  <a:lnTo>
                    <a:pt x="297656" y="1309688"/>
                  </a:lnTo>
                  <a:lnTo>
                    <a:pt x="297656" y="1279970"/>
                  </a:lnTo>
                  <a:lnTo>
                    <a:pt x="327374" y="1279970"/>
                  </a:lnTo>
                  <a:lnTo>
                    <a:pt x="327374" y="1250156"/>
                  </a:lnTo>
                  <a:lnTo>
                    <a:pt x="357187" y="1250156"/>
                  </a:lnTo>
                  <a:lnTo>
                    <a:pt x="357187" y="535781"/>
                  </a:lnTo>
                  <a:lnTo>
                    <a:pt x="565499" y="535781"/>
                  </a:lnTo>
                  <a:lnTo>
                    <a:pt x="565499" y="505968"/>
                  </a:lnTo>
                  <a:lnTo>
                    <a:pt x="595313" y="505968"/>
                  </a:lnTo>
                  <a:lnTo>
                    <a:pt x="595313" y="297656"/>
                  </a:lnTo>
                  <a:lnTo>
                    <a:pt x="565499" y="297656"/>
                  </a:lnTo>
                  <a:lnTo>
                    <a:pt x="565499" y="238125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31"/>
            <p:cNvSpPr/>
            <p:nvPr/>
          </p:nvSpPr>
          <p:spPr>
            <a:xfrm>
              <a:off x="5260752" y="3993356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31"/>
            <p:cNvSpPr/>
            <p:nvPr/>
          </p:nvSpPr>
          <p:spPr>
            <a:xfrm>
              <a:off x="5171503" y="3933825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31"/>
            <p:cNvSpPr/>
            <p:nvPr/>
          </p:nvSpPr>
          <p:spPr>
            <a:xfrm>
              <a:off x="5082158" y="3904107"/>
              <a:ext cx="89344" cy="29718"/>
            </a:xfrm>
            <a:custGeom>
              <a:avLst/>
              <a:gdLst/>
              <a:ahLst/>
              <a:cxnLst/>
              <a:rect l="l" t="t" r="r" b="b"/>
              <a:pathLst>
                <a:path w="89344" h="29718" extrusionOk="0">
                  <a:moveTo>
                    <a:pt x="0" y="0"/>
                  </a:moveTo>
                  <a:lnTo>
                    <a:pt x="89345" y="0"/>
                  </a:lnTo>
                  <a:lnTo>
                    <a:pt x="89345" y="29718"/>
                  </a:lnTo>
                  <a:lnTo>
                    <a:pt x="0" y="2971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31"/>
            <p:cNvSpPr/>
            <p:nvPr/>
          </p:nvSpPr>
          <p:spPr>
            <a:xfrm>
              <a:off x="5231034" y="3963543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noFill/>
            <a:ln w="5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74" name="Google Shape;2074;p31"/>
            <p:cNvGrpSpPr/>
            <p:nvPr/>
          </p:nvGrpSpPr>
          <p:grpSpPr>
            <a:xfrm>
              <a:off x="4873846" y="3904107"/>
              <a:ext cx="595218" cy="1369123"/>
              <a:chOff x="4873846" y="3904107"/>
              <a:chExt cx="595218" cy="1369123"/>
            </a:xfrm>
          </p:grpSpPr>
          <p:sp>
            <p:nvSpPr>
              <p:cNvPr id="2075" name="Google Shape;2075;p31"/>
              <p:cNvSpPr/>
              <p:nvPr/>
            </p:nvSpPr>
            <p:spPr>
              <a:xfrm>
                <a:off x="5409628" y="4171950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6" name="Google Shape;2076;p31"/>
              <p:cNvSpPr/>
              <p:nvPr/>
            </p:nvSpPr>
            <p:spPr>
              <a:xfrm>
                <a:off x="5439346" y="4231481"/>
                <a:ext cx="29718" cy="208406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08406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08407"/>
                    </a:lnTo>
                    <a:lnTo>
                      <a:pt x="0" y="20840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7" name="Google Shape;2077;p31"/>
              <p:cNvSpPr/>
              <p:nvPr/>
            </p:nvSpPr>
            <p:spPr>
              <a:xfrm>
                <a:off x="5231034" y="4439793"/>
                <a:ext cx="208406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08406" h="29718" extrusionOk="0">
                    <a:moveTo>
                      <a:pt x="0" y="0"/>
                    </a:moveTo>
                    <a:lnTo>
                      <a:pt x="208407" y="0"/>
                    </a:lnTo>
                    <a:lnTo>
                      <a:pt x="208407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8" name="Google Shape;2078;p31"/>
              <p:cNvSpPr/>
              <p:nvPr/>
            </p:nvSpPr>
            <p:spPr>
              <a:xfrm>
                <a:off x="5379814" y="41422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9" name="Google Shape;2079;p31"/>
              <p:cNvSpPr/>
              <p:nvPr/>
            </p:nvSpPr>
            <p:spPr>
              <a:xfrm>
                <a:off x="5231034" y="4112418"/>
                <a:ext cx="148780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29718" extrusionOk="0">
                    <a:moveTo>
                      <a:pt x="0" y="0"/>
                    </a:moveTo>
                    <a:lnTo>
                      <a:pt x="148780" y="0"/>
                    </a:lnTo>
                    <a:lnTo>
                      <a:pt x="148780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0" name="Google Shape;2080;p31"/>
              <p:cNvSpPr/>
              <p:nvPr/>
            </p:nvSpPr>
            <p:spPr>
              <a:xfrm>
                <a:off x="5260752" y="4171950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1" name="Google Shape;2081;p31"/>
              <p:cNvSpPr/>
              <p:nvPr/>
            </p:nvSpPr>
            <p:spPr>
              <a:xfrm>
                <a:off x="5231034" y="4380357"/>
                <a:ext cx="148780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29718" extrusionOk="0">
                    <a:moveTo>
                      <a:pt x="0" y="0"/>
                    </a:moveTo>
                    <a:lnTo>
                      <a:pt x="148780" y="0"/>
                    </a:lnTo>
                    <a:lnTo>
                      <a:pt x="148780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2" name="Google Shape;2082;p31"/>
              <p:cNvSpPr/>
              <p:nvPr/>
            </p:nvSpPr>
            <p:spPr>
              <a:xfrm>
                <a:off x="5350096" y="4201668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3" name="Google Shape;2083;p31"/>
              <p:cNvSpPr/>
              <p:nvPr/>
            </p:nvSpPr>
            <p:spPr>
              <a:xfrm>
                <a:off x="5379814" y="4261294"/>
                <a:ext cx="29718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119062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19063"/>
                    </a:lnTo>
                    <a:lnTo>
                      <a:pt x="0" y="1190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4" name="Google Shape;2084;p31"/>
              <p:cNvSpPr/>
              <p:nvPr/>
            </p:nvSpPr>
            <p:spPr>
              <a:xfrm>
                <a:off x="5231034" y="4201668"/>
                <a:ext cx="29717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5" name="Google Shape;2085;p31"/>
              <p:cNvSpPr/>
              <p:nvPr/>
            </p:nvSpPr>
            <p:spPr>
              <a:xfrm>
                <a:off x="5290565" y="405288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6" name="Google Shape;2086;p31"/>
              <p:cNvSpPr/>
              <p:nvPr/>
            </p:nvSpPr>
            <p:spPr>
              <a:xfrm>
                <a:off x="5260752" y="3993356"/>
                <a:ext cx="29717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7" name="Google Shape;2087;p31"/>
              <p:cNvSpPr/>
              <p:nvPr/>
            </p:nvSpPr>
            <p:spPr>
              <a:xfrm>
                <a:off x="5171503" y="393382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8" name="Google Shape;2088;p31"/>
              <p:cNvSpPr/>
              <p:nvPr/>
            </p:nvSpPr>
            <p:spPr>
              <a:xfrm>
                <a:off x="5082158" y="3904107"/>
                <a:ext cx="89344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29718" extrusionOk="0">
                    <a:moveTo>
                      <a:pt x="0" y="0"/>
                    </a:moveTo>
                    <a:lnTo>
                      <a:pt x="89345" y="0"/>
                    </a:lnTo>
                    <a:lnTo>
                      <a:pt x="89345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9" name="Google Shape;2089;p31"/>
              <p:cNvSpPr/>
              <p:nvPr/>
            </p:nvSpPr>
            <p:spPr>
              <a:xfrm>
                <a:off x="5052440" y="3933825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0" name="Google Shape;2090;p31"/>
              <p:cNvSpPr/>
              <p:nvPr/>
            </p:nvSpPr>
            <p:spPr>
              <a:xfrm>
                <a:off x="5082158" y="3963543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1" name="Google Shape;2091;p31"/>
              <p:cNvSpPr/>
              <p:nvPr/>
            </p:nvSpPr>
            <p:spPr>
              <a:xfrm>
                <a:off x="5052440" y="3963543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2" name="Google Shape;2092;p31"/>
              <p:cNvSpPr/>
              <p:nvPr/>
            </p:nvSpPr>
            <p:spPr>
              <a:xfrm>
                <a:off x="5231034" y="3963543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3" name="Google Shape;2093;p31"/>
              <p:cNvSpPr/>
              <p:nvPr/>
            </p:nvSpPr>
            <p:spPr>
              <a:xfrm>
                <a:off x="5052440" y="5213794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4" name="Google Shape;2094;p31"/>
              <p:cNvSpPr/>
              <p:nvPr/>
            </p:nvSpPr>
            <p:spPr>
              <a:xfrm>
                <a:off x="5171503" y="4469606"/>
                <a:ext cx="29717" cy="148780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148780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148780"/>
                    </a:lnTo>
                    <a:lnTo>
                      <a:pt x="0" y="1487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5" name="Google Shape;2095;p31"/>
              <p:cNvSpPr/>
              <p:nvPr/>
            </p:nvSpPr>
            <p:spPr>
              <a:xfrm>
                <a:off x="4903564" y="4737544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6" name="Google Shape;2096;p31"/>
              <p:cNvSpPr/>
              <p:nvPr/>
            </p:nvSpPr>
            <p:spPr>
              <a:xfrm>
                <a:off x="5171503" y="4975669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7" name="Google Shape;2097;p31"/>
              <p:cNvSpPr/>
              <p:nvPr/>
            </p:nvSpPr>
            <p:spPr>
              <a:xfrm>
                <a:off x="4933378" y="518398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8" name="Google Shape;2098;p31"/>
              <p:cNvSpPr/>
              <p:nvPr/>
            </p:nvSpPr>
            <p:spPr>
              <a:xfrm>
                <a:off x="4903564" y="51244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9" name="Google Shape;2099;p31"/>
              <p:cNvSpPr/>
              <p:nvPr/>
            </p:nvSpPr>
            <p:spPr>
              <a:xfrm>
                <a:off x="4873846" y="4231481"/>
                <a:ext cx="29718" cy="952500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952500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952500"/>
                    </a:lnTo>
                    <a:lnTo>
                      <a:pt x="0" y="95250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0" name="Google Shape;2100;p31"/>
              <p:cNvSpPr/>
              <p:nvPr/>
            </p:nvSpPr>
            <p:spPr>
              <a:xfrm>
                <a:off x="4903564" y="4796980"/>
                <a:ext cx="29718" cy="327469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327469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27470"/>
                    </a:lnTo>
                    <a:lnTo>
                      <a:pt x="0" y="32747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1" name="Google Shape;2101;p31"/>
              <p:cNvSpPr/>
              <p:nvPr/>
            </p:nvSpPr>
            <p:spPr>
              <a:xfrm>
                <a:off x="4933378" y="4291012"/>
                <a:ext cx="29718" cy="863155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63155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63155"/>
                    </a:lnTo>
                    <a:lnTo>
                      <a:pt x="0" y="8631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2" name="Google Shape;2102;p31"/>
              <p:cNvSpPr/>
              <p:nvPr/>
            </p:nvSpPr>
            <p:spPr>
              <a:xfrm>
                <a:off x="4963191" y="4350543"/>
                <a:ext cx="178498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78498" h="238125" extrusionOk="0">
                    <a:moveTo>
                      <a:pt x="148780" y="0"/>
                    </a:moveTo>
                    <a:lnTo>
                      <a:pt x="14878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0" y="0"/>
                    </a:lnTo>
                    <a:lnTo>
                      <a:pt x="0" y="238125"/>
                    </a:lnTo>
                    <a:lnTo>
                      <a:pt x="29718" y="238125"/>
                    </a:lnTo>
                    <a:lnTo>
                      <a:pt x="29718" y="208407"/>
                    </a:lnTo>
                    <a:lnTo>
                      <a:pt x="148780" y="208407"/>
                    </a:lnTo>
                    <a:lnTo>
                      <a:pt x="148780" y="238125"/>
                    </a:lnTo>
                    <a:lnTo>
                      <a:pt x="178499" y="238125"/>
                    </a:lnTo>
                    <a:lnTo>
                      <a:pt x="178499" y="0"/>
                    </a:lnTo>
                    <a:lnTo>
                      <a:pt x="148780" y="0"/>
                    </a:lnTo>
                    <a:close/>
                    <a:moveTo>
                      <a:pt x="148780" y="178594"/>
                    </a:moveTo>
                    <a:lnTo>
                      <a:pt x="89249" y="178594"/>
                    </a:lnTo>
                    <a:lnTo>
                      <a:pt x="89249" y="59531"/>
                    </a:lnTo>
                    <a:lnTo>
                      <a:pt x="148780" y="59531"/>
                    </a:lnTo>
                    <a:lnTo>
                      <a:pt x="148780" y="17859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3" name="Google Shape;2103;p31"/>
              <p:cNvSpPr/>
              <p:nvPr/>
            </p:nvSpPr>
            <p:spPr>
              <a:xfrm>
                <a:off x="5141689" y="4291012"/>
                <a:ext cx="29717" cy="863155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863155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63155"/>
                    </a:lnTo>
                    <a:lnTo>
                      <a:pt x="0" y="86315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4" name="Google Shape;2104;p31"/>
              <p:cNvSpPr/>
              <p:nvPr/>
            </p:nvSpPr>
            <p:spPr>
              <a:xfrm>
                <a:off x="5171503" y="4618482"/>
                <a:ext cx="29717" cy="357187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357187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357188"/>
                    </a:lnTo>
                    <a:lnTo>
                      <a:pt x="0" y="35718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5" name="Google Shape;2105;p31"/>
              <p:cNvSpPr/>
              <p:nvPr/>
            </p:nvSpPr>
            <p:spPr>
              <a:xfrm>
                <a:off x="5201221" y="4469606"/>
                <a:ext cx="29717" cy="714375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714375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714375"/>
                    </a:lnTo>
                    <a:lnTo>
                      <a:pt x="0" y="71437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6" name="Google Shape;2106;p31"/>
              <p:cNvSpPr/>
              <p:nvPr/>
            </p:nvSpPr>
            <p:spPr>
              <a:xfrm>
                <a:off x="5231034" y="4201667"/>
                <a:ext cx="148780" cy="178689"/>
              </a:xfrm>
              <a:custGeom>
                <a:avLst/>
                <a:gdLst/>
                <a:ahLst/>
                <a:cxnLst/>
                <a:rect l="l" t="t" r="r" b="b"/>
                <a:pathLst>
                  <a:path w="148780" h="178689" extrusionOk="0">
                    <a:moveTo>
                      <a:pt x="148780" y="59627"/>
                    </a:moveTo>
                    <a:lnTo>
                      <a:pt x="148780" y="178689"/>
                    </a:lnTo>
                    <a:lnTo>
                      <a:pt x="0" y="178689"/>
                    </a:lnTo>
                    <a:lnTo>
                      <a:pt x="0" y="59627"/>
                    </a:lnTo>
                    <a:lnTo>
                      <a:pt x="29718" y="59627"/>
                    </a:lnTo>
                    <a:lnTo>
                      <a:pt x="29718" y="0"/>
                    </a:lnTo>
                    <a:lnTo>
                      <a:pt x="119063" y="0"/>
                    </a:lnTo>
                    <a:lnTo>
                      <a:pt x="119063" y="59627"/>
                    </a:lnTo>
                    <a:lnTo>
                      <a:pt x="148780" y="5962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7" name="Google Shape;2107;p31"/>
              <p:cNvSpPr/>
              <p:nvPr/>
            </p:nvSpPr>
            <p:spPr>
              <a:xfrm>
                <a:off x="5201221" y="4231481"/>
                <a:ext cx="29717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38125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38125"/>
                    </a:lnTo>
                    <a:lnTo>
                      <a:pt x="0" y="23812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8" name="Google Shape;2108;p31"/>
              <p:cNvSpPr/>
              <p:nvPr/>
            </p:nvSpPr>
            <p:spPr>
              <a:xfrm>
                <a:off x="4963096" y="5243512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9" name="Google Shape;2109;p31"/>
              <p:cNvSpPr/>
              <p:nvPr/>
            </p:nvSpPr>
            <p:spPr>
              <a:xfrm>
                <a:off x="5141689" y="5213794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0" name="Google Shape;2110;p31"/>
              <p:cNvSpPr/>
              <p:nvPr/>
            </p:nvSpPr>
            <p:spPr>
              <a:xfrm>
                <a:off x="5141689" y="4261294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1" name="Google Shape;2111;p31"/>
              <p:cNvSpPr/>
              <p:nvPr/>
            </p:nvSpPr>
            <p:spPr>
              <a:xfrm>
                <a:off x="4933378" y="4261294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rgbClr val="59094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2" name="Google Shape;2112;p31"/>
              <p:cNvSpPr/>
              <p:nvPr/>
            </p:nvSpPr>
            <p:spPr>
              <a:xfrm>
                <a:off x="5171503" y="4261294"/>
                <a:ext cx="29717" cy="208406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08406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08407"/>
                    </a:lnTo>
                    <a:lnTo>
                      <a:pt x="0" y="20840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3" name="Google Shape;2113;p31"/>
              <p:cNvSpPr/>
              <p:nvPr/>
            </p:nvSpPr>
            <p:spPr>
              <a:xfrm>
                <a:off x="5171503" y="4231481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rgbClr val="EF9CE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4" name="Google Shape;2114;p31"/>
              <p:cNvSpPr/>
              <p:nvPr/>
            </p:nvSpPr>
            <p:spPr>
              <a:xfrm>
                <a:off x="4933378" y="4261294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5" name="Google Shape;2115;p31"/>
              <p:cNvSpPr/>
              <p:nvPr/>
            </p:nvSpPr>
            <p:spPr>
              <a:xfrm>
                <a:off x="4903564" y="4261294"/>
                <a:ext cx="29718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476250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476250"/>
                    </a:lnTo>
                    <a:lnTo>
                      <a:pt x="0" y="4762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6" name="Google Shape;2116;p31"/>
              <p:cNvSpPr/>
              <p:nvPr/>
            </p:nvSpPr>
            <p:spPr>
              <a:xfrm>
                <a:off x="4903564" y="423148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rgbClr val="EF9CE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7" name="Google Shape;2117;p31"/>
              <p:cNvSpPr/>
              <p:nvPr/>
            </p:nvSpPr>
            <p:spPr>
              <a:xfrm>
                <a:off x="5201221" y="4142232"/>
                <a:ext cx="29717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8" name="Google Shape;2118;p31"/>
              <p:cNvSpPr/>
              <p:nvPr/>
            </p:nvSpPr>
            <p:spPr>
              <a:xfrm>
                <a:off x="4873846" y="4142232"/>
                <a:ext cx="29718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89344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89345"/>
                    </a:lnTo>
                    <a:lnTo>
                      <a:pt x="0" y="893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9" name="Google Shape;2119;p31"/>
              <p:cNvSpPr/>
              <p:nvPr/>
            </p:nvSpPr>
            <p:spPr>
              <a:xfrm>
                <a:off x="4933378" y="5213794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0" name="Google Shape;2120;p31"/>
              <p:cNvSpPr/>
              <p:nvPr/>
            </p:nvSpPr>
            <p:spPr>
              <a:xfrm>
                <a:off x="4963096" y="51541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1" name="Google Shape;2121;p31"/>
              <p:cNvSpPr/>
              <p:nvPr/>
            </p:nvSpPr>
            <p:spPr>
              <a:xfrm>
                <a:off x="5111971" y="515416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2" name="Google Shape;2122;p31"/>
              <p:cNvSpPr/>
              <p:nvPr/>
            </p:nvSpPr>
            <p:spPr>
              <a:xfrm>
                <a:off x="4963095" y="5183981"/>
                <a:ext cx="89344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89344" h="59531" extrusionOk="0">
                    <a:moveTo>
                      <a:pt x="89344" y="29813"/>
                    </a:moveTo>
                    <a:lnTo>
                      <a:pt x="89344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813"/>
                    </a:lnTo>
                    <a:lnTo>
                      <a:pt x="89344" y="2981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3" name="Google Shape;2123;p31"/>
              <p:cNvSpPr/>
              <p:nvPr/>
            </p:nvSpPr>
            <p:spPr>
              <a:xfrm>
                <a:off x="4992909" y="5183981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4" name="Google Shape;2124;p31"/>
              <p:cNvSpPr/>
              <p:nvPr/>
            </p:nvSpPr>
            <p:spPr>
              <a:xfrm>
                <a:off x="5111971" y="5005387"/>
                <a:ext cx="89249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89249" h="238125" extrusionOk="0">
                    <a:moveTo>
                      <a:pt x="89249" y="0"/>
                    </a:moveTo>
                    <a:lnTo>
                      <a:pt x="89249" y="178594"/>
                    </a:lnTo>
                    <a:lnTo>
                      <a:pt x="59531" y="178594"/>
                    </a:lnTo>
                    <a:lnTo>
                      <a:pt x="59531" y="208407"/>
                    </a:lnTo>
                    <a:lnTo>
                      <a:pt x="29718" y="208407"/>
                    </a:lnTo>
                    <a:lnTo>
                      <a:pt x="29718" y="238125"/>
                    </a:lnTo>
                    <a:lnTo>
                      <a:pt x="0" y="238125"/>
                    </a:lnTo>
                    <a:lnTo>
                      <a:pt x="0" y="178594"/>
                    </a:lnTo>
                    <a:lnTo>
                      <a:pt x="29718" y="178594"/>
                    </a:lnTo>
                    <a:lnTo>
                      <a:pt x="29718" y="148780"/>
                    </a:lnTo>
                    <a:lnTo>
                      <a:pt x="59531" y="148780"/>
                    </a:lnTo>
                    <a:lnTo>
                      <a:pt x="59531" y="0"/>
                    </a:lnTo>
                    <a:lnTo>
                      <a:pt x="8924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5" name="Google Shape;2125;p31"/>
              <p:cNvSpPr/>
              <p:nvPr/>
            </p:nvSpPr>
            <p:spPr>
              <a:xfrm>
                <a:off x="5171503" y="5183981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6" name="Google Shape;2126;p31"/>
              <p:cNvSpPr/>
              <p:nvPr/>
            </p:nvSpPr>
            <p:spPr>
              <a:xfrm>
                <a:off x="4903564" y="5154168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7" name="Google Shape;2127;p31"/>
              <p:cNvSpPr/>
              <p:nvPr/>
            </p:nvSpPr>
            <p:spPr>
              <a:xfrm>
                <a:off x="4903564" y="518398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8" name="Google Shape;2128;p31"/>
              <p:cNvSpPr/>
              <p:nvPr/>
            </p:nvSpPr>
            <p:spPr>
              <a:xfrm>
                <a:off x="4992909" y="461848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9" name="Google Shape;2129;p31"/>
              <p:cNvSpPr/>
              <p:nvPr/>
            </p:nvSpPr>
            <p:spPr>
              <a:xfrm>
                <a:off x="4992909" y="4558855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0" name="Google Shape;2130;p31"/>
              <p:cNvSpPr/>
              <p:nvPr/>
            </p:nvSpPr>
            <p:spPr>
              <a:xfrm>
                <a:off x="5111971" y="458866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1" name="Google Shape;2131;p31"/>
              <p:cNvSpPr/>
              <p:nvPr/>
            </p:nvSpPr>
            <p:spPr>
              <a:xfrm>
                <a:off x="4992909" y="4588668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2" name="Google Shape;2132;p31"/>
              <p:cNvSpPr/>
              <p:nvPr/>
            </p:nvSpPr>
            <p:spPr>
              <a:xfrm>
                <a:off x="4963096" y="458866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3" name="Google Shape;2133;p31"/>
              <p:cNvSpPr/>
              <p:nvPr/>
            </p:nvSpPr>
            <p:spPr>
              <a:xfrm>
                <a:off x="4992909" y="4916043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4" name="Google Shape;2134;p31"/>
              <p:cNvSpPr/>
              <p:nvPr/>
            </p:nvSpPr>
            <p:spPr>
              <a:xfrm>
                <a:off x="5022627" y="4945856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5" name="Google Shape;2135;p31"/>
              <p:cNvSpPr/>
              <p:nvPr/>
            </p:nvSpPr>
            <p:spPr>
              <a:xfrm>
                <a:off x="4992909" y="49756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6" name="Google Shape;2136;p31"/>
              <p:cNvSpPr/>
              <p:nvPr/>
            </p:nvSpPr>
            <p:spPr>
              <a:xfrm>
                <a:off x="4992909" y="49458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7" name="Google Shape;2137;p31"/>
              <p:cNvSpPr/>
              <p:nvPr/>
            </p:nvSpPr>
            <p:spPr>
              <a:xfrm>
                <a:off x="4963096" y="49458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8" name="Google Shape;2138;p31"/>
              <p:cNvSpPr/>
              <p:nvPr/>
            </p:nvSpPr>
            <p:spPr>
              <a:xfrm>
                <a:off x="5052440" y="5035105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9" name="Google Shape;2139;p31"/>
              <p:cNvSpPr/>
              <p:nvPr/>
            </p:nvSpPr>
            <p:spPr>
              <a:xfrm>
                <a:off x="4963096" y="50947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0" name="Google Shape;2140;p31"/>
              <p:cNvSpPr/>
              <p:nvPr/>
            </p:nvSpPr>
            <p:spPr>
              <a:xfrm>
                <a:off x="5111971" y="5005387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1" name="Google Shape;2141;p31"/>
              <p:cNvSpPr/>
              <p:nvPr/>
            </p:nvSpPr>
            <p:spPr>
              <a:xfrm>
                <a:off x="4992909" y="479698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2" name="Google Shape;2142;p31"/>
              <p:cNvSpPr/>
              <p:nvPr/>
            </p:nvSpPr>
            <p:spPr>
              <a:xfrm>
                <a:off x="5082158" y="50649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3" name="Google Shape;2143;p31"/>
              <p:cNvSpPr/>
              <p:nvPr/>
            </p:nvSpPr>
            <p:spPr>
              <a:xfrm>
                <a:off x="5052440" y="5094732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4" name="Google Shape;2144;p31"/>
              <p:cNvSpPr/>
              <p:nvPr/>
            </p:nvSpPr>
            <p:spPr>
              <a:xfrm>
                <a:off x="5022627" y="50649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5" name="Google Shape;2145;p31"/>
              <p:cNvSpPr/>
              <p:nvPr/>
            </p:nvSpPr>
            <p:spPr>
              <a:xfrm>
                <a:off x="5082158" y="4826793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6" name="Google Shape;2146;p31"/>
              <p:cNvSpPr/>
              <p:nvPr/>
            </p:nvSpPr>
            <p:spPr>
              <a:xfrm>
                <a:off x="5111971" y="4856607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7" name="Google Shape;2147;p31"/>
              <p:cNvSpPr/>
              <p:nvPr/>
            </p:nvSpPr>
            <p:spPr>
              <a:xfrm>
                <a:off x="5082158" y="4886325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8" name="Google Shape;2148;p31"/>
              <p:cNvSpPr/>
              <p:nvPr/>
            </p:nvSpPr>
            <p:spPr>
              <a:xfrm>
                <a:off x="5082158" y="4856607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9" name="Google Shape;2149;p31"/>
              <p:cNvSpPr/>
              <p:nvPr/>
            </p:nvSpPr>
            <p:spPr>
              <a:xfrm>
                <a:off x="5052440" y="4856607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0" name="Google Shape;2150;p31"/>
              <p:cNvSpPr/>
              <p:nvPr/>
            </p:nvSpPr>
            <p:spPr>
              <a:xfrm>
                <a:off x="5022627" y="46779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1" name="Google Shape;2151;p31"/>
              <p:cNvSpPr/>
              <p:nvPr/>
            </p:nvSpPr>
            <p:spPr>
              <a:xfrm>
                <a:off x="5052440" y="4707731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2" name="Google Shape;2152;p31"/>
              <p:cNvSpPr/>
              <p:nvPr/>
            </p:nvSpPr>
            <p:spPr>
              <a:xfrm>
                <a:off x="5022627" y="4737544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3" name="Google Shape;2153;p31"/>
              <p:cNvSpPr/>
              <p:nvPr/>
            </p:nvSpPr>
            <p:spPr>
              <a:xfrm>
                <a:off x="4963191" y="4618482"/>
                <a:ext cx="178498" cy="565403"/>
              </a:xfrm>
              <a:custGeom>
                <a:avLst/>
                <a:gdLst/>
                <a:ahLst/>
                <a:cxnLst/>
                <a:rect l="l" t="t" r="r" b="b"/>
                <a:pathLst>
                  <a:path w="178498" h="565403" extrusionOk="0">
                    <a:moveTo>
                      <a:pt x="178499" y="238125"/>
                    </a:moveTo>
                    <a:lnTo>
                      <a:pt x="178499" y="0"/>
                    </a:lnTo>
                    <a:lnTo>
                      <a:pt x="148780" y="0"/>
                    </a:lnTo>
                    <a:lnTo>
                      <a:pt x="148780" y="29718"/>
                    </a:lnTo>
                    <a:lnTo>
                      <a:pt x="29718" y="29718"/>
                    </a:lnTo>
                    <a:lnTo>
                      <a:pt x="29718" y="0"/>
                    </a:lnTo>
                    <a:lnTo>
                      <a:pt x="0" y="0"/>
                    </a:lnTo>
                    <a:lnTo>
                      <a:pt x="0" y="327470"/>
                    </a:lnTo>
                    <a:lnTo>
                      <a:pt x="29718" y="327470"/>
                    </a:lnTo>
                    <a:lnTo>
                      <a:pt x="29718" y="297752"/>
                    </a:lnTo>
                    <a:lnTo>
                      <a:pt x="59436" y="297752"/>
                    </a:lnTo>
                    <a:lnTo>
                      <a:pt x="59436" y="327470"/>
                    </a:lnTo>
                    <a:lnTo>
                      <a:pt x="89154" y="327470"/>
                    </a:lnTo>
                    <a:lnTo>
                      <a:pt x="89154" y="357188"/>
                    </a:lnTo>
                    <a:lnTo>
                      <a:pt x="59436" y="357188"/>
                    </a:lnTo>
                    <a:lnTo>
                      <a:pt x="59436" y="386905"/>
                    </a:lnTo>
                    <a:lnTo>
                      <a:pt x="29718" y="386905"/>
                    </a:lnTo>
                    <a:lnTo>
                      <a:pt x="29718" y="357188"/>
                    </a:lnTo>
                    <a:lnTo>
                      <a:pt x="0" y="357188"/>
                    </a:lnTo>
                    <a:lnTo>
                      <a:pt x="0" y="476250"/>
                    </a:lnTo>
                    <a:lnTo>
                      <a:pt x="29718" y="476250"/>
                    </a:lnTo>
                    <a:lnTo>
                      <a:pt x="29718" y="505968"/>
                    </a:lnTo>
                    <a:lnTo>
                      <a:pt x="0" y="505968"/>
                    </a:lnTo>
                    <a:lnTo>
                      <a:pt x="0" y="535686"/>
                    </a:lnTo>
                    <a:lnTo>
                      <a:pt x="29718" y="535686"/>
                    </a:lnTo>
                    <a:lnTo>
                      <a:pt x="29718" y="565404"/>
                    </a:lnTo>
                    <a:lnTo>
                      <a:pt x="148780" y="565404"/>
                    </a:lnTo>
                    <a:lnTo>
                      <a:pt x="148780" y="535686"/>
                    </a:lnTo>
                    <a:lnTo>
                      <a:pt x="178499" y="535686"/>
                    </a:lnTo>
                    <a:lnTo>
                      <a:pt x="178499" y="416623"/>
                    </a:lnTo>
                    <a:lnTo>
                      <a:pt x="148780" y="416623"/>
                    </a:lnTo>
                    <a:lnTo>
                      <a:pt x="148780" y="386905"/>
                    </a:lnTo>
                    <a:lnTo>
                      <a:pt x="178499" y="386905"/>
                    </a:lnTo>
                    <a:lnTo>
                      <a:pt x="178499" y="267843"/>
                    </a:lnTo>
                    <a:lnTo>
                      <a:pt x="148780" y="267843"/>
                    </a:lnTo>
                    <a:lnTo>
                      <a:pt x="148780" y="297561"/>
                    </a:lnTo>
                    <a:lnTo>
                      <a:pt x="119063" y="297561"/>
                    </a:lnTo>
                    <a:lnTo>
                      <a:pt x="119063" y="267843"/>
                    </a:lnTo>
                    <a:lnTo>
                      <a:pt x="89345" y="267843"/>
                    </a:lnTo>
                    <a:lnTo>
                      <a:pt x="89345" y="238125"/>
                    </a:lnTo>
                    <a:lnTo>
                      <a:pt x="119063" y="238125"/>
                    </a:lnTo>
                    <a:lnTo>
                      <a:pt x="119063" y="208407"/>
                    </a:lnTo>
                    <a:lnTo>
                      <a:pt x="148780" y="208407"/>
                    </a:lnTo>
                    <a:lnTo>
                      <a:pt x="148780" y="238125"/>
                    </a:lnTo>
                    <a:lnTo>
                      <a:pt x="178499" y="238125"/>
                    </a:lnTo>
                    <a:close/>
                    <a:moveTo>
                      <a:pt x="59436" y="208407"/>
                    </a:moveTo>
                    <a:lnTo>
                      <a:pt x="29718" y="208407"/>
                    </a:lnTo>
                    <a:lnTo>
                      <a:pt x="29718" y="178689"/>
                    </a:lnTo>
                    <a:lnTo>
                      <a:pt x="59436" y="178689"/>
                    </a:lnTo>
                    <a:lnTo>
                      <a:pt x="59436" y="208407"/>
                    </a:lnTo>
                    <a:close/>
                    <a:moveTo>
                      <a:pt x="118967" y="416814"/>
                    </a:moveTo>
                    <a:lnTo>
                      <a:pt x="118967" y="446532"/>
                    </a:lnTo>
                    <a:lnTo>
                      <a:pt x="148685" y="446532"/>
                    </a:lnTo>
                    <a:lnTo>
                      <a:pt x="148685" y="476250"/>
                    </a:lnTo>
                    <a:lnTo>
                      <a:pt x="118967" y="476250"/>
                    </a:lnTo>
                    <a:lnTo>
                      <a:pt x="118967" y="505968"/>
                    </a:lnTo>
                    <a:lnTo>
                      <a:pt x="89249" y="505968"/>
                    </a:lnTo>
                    <a:lnTo>
                      <a:pt x="89249" y="476250"/>
                    </a:lnTo>
                    <a:lnTo>
                      <a:pt x="59531" y="476250"/>
                    </a:lnTo>
                    <a:lnTo>
                      <a:pt x="59531" y="446532"/>
                    </a:lnTo>
                    <a:lnTo>
                      <a:pt x="89249" y="446532"/>
                    </a:lnTo>
                    <a:lnTo>
                      <a:pt x="89249" y="416814"/>
                    </a:lnTo>
                    <a:lnTo>
                      <a:pt x="118967" y="416814"/>
                    </a:lnTo>
                    <a:close/>
                    <a:moveTo>
                      <a:pt x="118967" y="119158"/>
                    </a:moveTo>
                    <a:lnTo>
                      <a:pt x="89249" y="119158"/>
                    </a:lnTo>
                    <a:lnTo>
                      <a:pt x="89249" y="148876"/>
                    </a:lnTo>
                    <a:lnTo>
                      <a:pt x="59531" y="148876"/>
                    </a:lnTo>
                    <a:lnTo>
                      <a:pt x="59531" y="119158"/>
                    </a:lnTo>
                    <a:lnTo>
                      <a:pt x="29813" y="119158"/>
                    </a:lnTo>
                    <a:lnTo>
                      <a:pt x="29813" y="89440"/>
                    </a:lnTo>
                    <a:lnTo>
                      <a:pt x="59531" y="89440"/>
                    </a:lnTo>
                    <a:lnTo>
                      <a:pt x="59531" y="59722"/>
                    </a:lnTo>
                    <a:lnTo>
                      <a:pt x="89249" y="59722"/>
                    </a:lnTo>
                    <a:lnTo>
                      <a:pt x="89249" y="89440"/>
                    </a:lnTo>
                    <a:lnTo>
                      <a:pt x="118967" y="89440"/>
                    </a:lnTo>
                    <a:lnTo>
                      <a:pt x="118967" y="1191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4" name="Google Shape;2154;p31"/>
              <p:cNvSpPr/>
              <p:nvPr/>
            </p:nvSpPr>
            <p:spPr>
              <a:xfrm>
                <a:off x="5052440" y="50649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5" name="Google Shape;2155;p31"/>
              <p:cNvSpPr/>
              <p:nvPr/>
            </p:nvSpPr>
            <p:spPr>
              <a:xfrm>
                <a:off x="5022627" y="4707731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6" name="Google Shape;2156;p31"/>
              <p:cNvSpPr/>
              <p:nvPr/>
            </p:nvSpPr>
            <p:spPr>
              <a:xfrm>
                <a:off x="4992909" y="4707731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157" name="Google Shape;2157;p31"/>
              <p:cNvGrpSpPr/>
              <p:nvPr/>
            </p:nvGrpSpPr>
            <p:grpSpPr>
              <a:xfrm>
                <a:off x="5052440" y="4410075"/>
                <a:ext cx="59531" cy="119062"/>
                <a:chOff x="5052440" y="4410075"/>
                <a:chExt cx="59531" cy="119062"/>
              </a:xfrm>
            </p:grpSpPr>
            <p:sp>
              <p:nvSpPr>
                <p:cNvPr id="2158" name="Google Shape;2158;p31"/>
                <p:cNvSpPr/>
                <p:nvPr/>
              </p:nvSpPr>
              <p:spPr>
                <a:xfrm>
                  <a:off x="5052440" y="4439793"/>
                  <a:ext cx="59531" cy="59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59531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59531"/>
                      </a:lnTo>
                      <a:lnTo>
                        <a:pt x="0" y="595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1"/>
                <p:cNvSpPr/>
                <p:nvPr/>
              </p:nvSpPr>
              <p:spPr>
                <a:xfrm>
                  <a:off x="5052440" y="4499419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1"/>
                <p:cNvSpPr/>
                <p:nvPr/>
              </p:nvSpPr>
              <p:spPr>
                <a:xfrm>
                  <a:off x="5052440" y="4410075"/>
                  <a:ext cx="59531" cy="29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1" h="29718" extrusionOk="0">
                      <a:moveTo>
                        <a:pt x="0" y="0"/>
                      </a:moveTo>
                      <a:lnTo>
                        <a:pt x="59531" y="0"/>
                      </a:lnTo>
                      <a:lnTo>
                        <a:pt x="59531" y="29718"/>
                      </a:lnTo>
                      <a:lnTo>
                        <a:pt x="0" y="2971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161" name="Google Shape;2161;p31"/>
              <p:cNvSpPr/>
              <p:nvPr/>
            </p:nvSpPr>
            <p:spPr>
              <a:xfrm>
                <a:off x="4963096" y="4291012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2" name="Google Shape;2162;p31"/>
              <p:cNvSpPr/>
              <p:nvPr/>
            </p:nvSpPr>
            <p:spPr>
              <a:xfrm>
                <a:off x="5171503" y="4142232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3" name="Google Shape;2163;p31"/>
              <p:cNvSpPr/>
              <p:nvPr/>
            </p:nvSpPr>
            <p:spPr>
              <a:xfrm>
                <a:off x="5171503" y="4082605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4" name="Google Shape;2164;p31"/>
              <p:cNvSpPr/>
              <p:nvPr/>
            </p:nvSpPr>
            <p:spPr>
              <a:xfrm>
                <a:off x="5141689" y="4082605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5" name="Google Shape;2165;p31"/>
              <p:cNvSpPr/>
              <p:nvPr/>
            </p:nvSpPr>
            <p:spPr>
              <a:xfrm>
                <a:off x="5231034" y="4142232"/>
                <a:ext cx="208311" cy="297560"/>
              </a:xfrm>
              <a:custGeom>
                <a:avLst/>
                <a:gdLst/>
                <a:ahLst/>
                <a:cxnLst/>
                <a:rect l="l" t="t" r="r" b="b"/>
                <a:pathLst>
                  <a:path w="208311" h="297560" extrusionOk="0">
                    <a:moveTo>
                      <a:pt x="208312" y="89249"/>
                    </a:moveTo>
                    <a:lnTo>
                      <a:pt x="208312" y="297561"/>
                    </a:lnTo>
                    <a:lnTo>
                      <a:pt x="0" y="297561"/>
                    </a:lnTo>
                    <a:lnTo>
                      <a:pt x="0" y="267843"/>
                    </a:lnTo>
                    <a:lnTo>
                      <a:pt x="148780" y="267843"/>
                    </a:lnTo>
                    <a:lnTo>
                      <a:pt x="148780" y="238125"/>
                    </a:lnTo>
                    <a:lnTo>
                      <a:pt x="178594" y="238125"/>
                    </a:lnTo>
                    <a:lnTo>
                      <a:pt x="178594" y="119063"/>
                    </a:lnTo>
                    <a:lnTo>
                      <a:pt x="148780" y="119063"/>
                    </a:lnTo>
                    <a:lnTo>
                      <a:pt x="148780" y="59436"/>
                    </a:lnTo>
                    <a:lnTo>
                      <a:pt x="119063" y="59436"/>
                    </a:lnTo>
                    <a:lnTo>
                      <a:pt x="119063" y="29718"/>
                    </a:lnTo>
                    <a:lnTo>
                      <a:pt x="29718" y="29718"/>
                    </a:lnTo>
                    <a:lnTo>
                      <a:pt x="29718" y="59436"/>
                    </a:lnTo>
                    <a:lnTo>
                      <a:pt x="0" y="59436"/>
                    </a:lnTo>
                    <a:lnTo>
                      <a:pt x="0" y="0"/>
                    </a:lnTo>
                    <a:lnTo>
                      <a:pt x="148780" y="0"/>
                    </a:lnTo>
                    <a:lnTo>
                      <a:pt x="148780" y="29718"/>
                    </a:lnTo>
                    <a:lnTo>
                      <a:pt x="178594" y="29718"/>
                    </a:lnTo>
                    <a:lnTo>
                      <a:pt x="178594" y="89249"/>
                    </a:lnTo>
                    <a:lnTo>
                      <a:pt x="208312" y="89249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6" name="Google Shape;2166;p31"/>
              <p:cNvSpPr/>
              <p:nvPr/>
            </p:nvSpPr>
            <p:spPr>
              <a:xfrm>
                <a:off x="5290565" y="41124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7" name="Google Shape;2167;p31"/>
              <p:cNvSpPr/>
              <p:nvPr/>
            </p:nvSpPr>
            <p:spPr>
              <a:xfrm>
                <a:off x="4903564" y="4142232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8" name="Google Shape;2168;p31"/>
              <p:cNvSpPr/>
              <p:nvPr/>
            </p:nvSpPr>
            <p:spPr>
              <a:xfrm>
                <a:off x="4903564" y="4082605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9" name="Google Shape;2169;p31"/>
              <p:cNvSpPr/>
              <p:nvPr/>
            </p:nvSpPr>
            <p:spPr>
              <a:xfrm>
                <a:off x="5201221" y="41124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0" name="Google Shape;2170;p31"/>
              <p:cNvSpPr/>
              <p:nvPr/>
            </p:nvSpPr>
            <p:spPr>
              <a:xfrm>
                <a:off x="5111971" y="4023169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1" name="Google Shape;2171;p31"/>
              <p:cNvSpPr/>
              <p:nvPr/>
            </p:nvSpPr>
            <p:spPr>
              <a:xfrm>
                <a:off x="4963096" y="3993356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2" name="Google Shape;2172;p31"/>
              <p:cNvSpPr/>
              <p:nvPr/>
            </p:nvSpPr>
            <p:spPr>
              <a:xfrm>
                <a:off x="4873846" y="41124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3" name="Google Shape;2173;p31"/>
              <p:cNvSpPr/>
              <p:nvPr/>
            </p:nvSpPr>
            <p:spPr>
              <a:xfrm>
                <a:off x="4963096" y="4201668"/>
                <a:ext cx="17859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29718" extrusionOk="0">
                    <a:moveTo>
                      <a:pt x="0" y="0"/>
                    </a:moveTo>
                    <a:lnTo>
                      <a:pt x="178594" y="0"/>
                    </a:lnTo>
                    <a:lnTo>
                      <a:pt x="178594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4" name="Google Shape;2174;p31"/>
              <p:cNvSpPr/>
              <p:nvPr/>
            </p:nvSpPr>
            <p:spPr>
              <a:xfrm>
                <a:off x="5141689" y="4171950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5" name="Google Shape;2175;p31"/>
              <p:cNvSpPr/>
              <p:nvPr/>
            </p:nvSpPr>
            <p:spPr>
              <a:xfrm>
                <a:off x="4903564" y="4171950"/>
                <a:ext cx="297656" cy="119062"/>
              </a:xfrm>
              <a:custGeom>
                <a:avLst/>
                <a:gdLst/>
                <a:ahLst/>
                <a:cxnLst/>
                <a:rect l="l" t="t" r="r" b="b"/>
                <a:pathLst>
                  <a:path w="297656" h="119062" extrusionOk="0">
                    <a:moveTo>
                      <a:pt x="297656" y="0"/>
                    </a:moveTo>
                    <a:lnTo>
                      <a:pt x="297656" y="59531"/>
                    </a:lnTo>
                    <a:lnTo>
                      <a:pt x="267938" y="59531"/>
                    </a:lnTo>
                    <a:lnTo>
                      <a:pt x="267938" y="89345"/>
                    </a:lnTo>
                    <a:lnTo>
                      <a:pt x="238125" y="89345"/>
                    </a:lnTo>
                    <a:lnTo>
                      <a:pt x="238125" y="119063"/>
                    </a:lnTo>
                    <a:lnTo>
                      <a:pt x="59531" y="119063"/>
                    </a:lnTo>
                    <a:lnTo>
                      <a:pt x="59531" y="89345"/>
                    </a:lnTo>
                    <a:lnTo>
                      <a:pt x="29813" y="89345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59531" y="29718"/>
                    </a:lnTo>
                    <a:lnTo>
                      <a:pt x="59531" y="59531"/>
                    </a:lnTo>
                    <a:lnTo>
                      <a:pt x="238125" y="59531"/>
                    </a:lnTo>
                    <a:lnTo>
                      <a:pt x="238125" y="29718"/>
                    </a:lnTo>
                    <a:lnTo>
                      <a:pt x="267938" y="29718"/>
                    </a:lnTo>
                    <a:lnTo>
                      <a:pt x="267938" y="0"/>
                    </a:lnTo>
                    <a:lnTo>
                      <a:pt x="29765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6" name="Google Shape;2176;p31"/>
              <p:cNvSpPr/>
              <p:nvPr/>
            </p:nvSpPr>
            <p:spPr>
              <a:xfrm>
                <a:off x="4933378" y="417195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7" name="Google Shape;2177;p31"/>
              <p:cNvSpPr/>
              <p:nvPr/>
            </p:nvSpPr>
            <p:spPr>
              <a:xfrm>
                <a:off x="4992909" y="4052887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8" name="Google Shape;2178;p31"/>
              <p:cNvSpPr/>
              <p:nvPr/>
            </p:nvSpPr>
            <p:spPr>
              <a:xfrm>
                <a:off x="4992909" y="3963543"/>
                <a:ext cx="59531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59531" h="29718" extrusionOk="0">
                    <a:moveTo>
                      <a:pt x="0" y="0"/>
                    </a:moveTo>
                    <a:lnTo>
                      <a:pt x="59531" y="0"/>
                    </a:lnTo>
                    <a:lnTo>
                      <a:pt x="59531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9" name="Google Shape;2179;p31"/>
              <p:cNvSpPr/>
              <p:nvPr/>
            </p:nvSpPr>
            <p:spPr>
              <a:xfrm>
                <a:off x="5111971" y="3993356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0" name="Google Shape;2180;p31"/>
              <p:cNvSpPr/>
              <p:nvPr/>
            </p:nvSpPr>
            <p:spPr>
              <a:xfrm>
                <a:off x="4992909" y="3993356"/>
                <a:ext cx="119062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59531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1" name="Google Shape;2181;p31"/>
              <p:cNvSpPr/>
              <p:nvPr/>
            </p:nvSpPr>
            <p:spPr>
              <a:xfrm>
                <a:off x="4963096" y="4023169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2" name="Google Shape;2182;p31"/>
              <p:cNvSpPr/>
              <p:nvPr/>
            </p:nvSpPr>
            <p:spPr>
              <a:xfrm>
                <a:off x="4992909" y="4142232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3" name="Google Shape;2183;p31"/>
              <p:cNvSpPr/>
              <p:nvPr/>
            </p:nvSpPr>
            <p:spPr>
              <a:xfrm>
                <a:off x="4963096" y="4112418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4" name="Google Shape;2184;p31"/>
              <p:cNvSpPr/>
              <p:nvPr/>
            </p:nvSpPr>
            <p:spPr>
              <a:xfrm>
                <a:off x="5111971" y="4112418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5" name="Google Shape;2185;p31"/>
              <p:cNvSpPr/>
              <p:nvPr/>
            </p:nvSpPr>
            <p:spPr>
              <a:xfrm>
                <a:off x="5141689" y="4023169"/>
                <a:ext cx="29717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6" name="Google Shape;2186;p31"/>
              <p:cNvSpPr/>
              <p:nvPr/>
            </p:nvSpPr>
            <p:spPr>
              <a:xfrm>
                <a:off x="4903564" y="4112418"/>
                <a:ext cx="297656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97656" h="89249" extrusionOk="0">
                    <a:moveTo>
                      <a:pt x="297656" y="0"/>
                    </a:moveTo>
                    <a:lnTo>
                      <a:pt x="297656" y="29813"/>
                    </a:lnTo>
                    <a:lnTo>
                      <a:pt x="267938" y="29813"/>
                    </a:lnTo>
                    <a:lnTo>
                      <a:pt x="267938" y="59531"/>
                    </a:lnTo>
                    <a:lnTo>
                      <a:pt x="238125" y="59531"/>
                    </a:lnTo>
                    <a:lnTo>
                      <a:pt x="238125" y="89249"/>
                    </a:lnTo>
                    <a:lnTo>
                      <a:pt x="59531" y="89249"/>
                    </a:lnTo>
                    <a:lnTo>
                      <a:pt x="59531" y="59531"/>
                    </a:lnTo>
                    <a:lnTo>
                      <a:pt x="29813" y="59531"/>
                    </a:lnTo>
                    <a:lnTo>
                      <a:pt x="29813" y="29813"/>
                    </a:lnTo>
                    <a:lnTo>
                      <a:pt x="0" y="29813"/>
                    </a:lnTo>
                    <a:lnTo>
                      <a:pt x="0" y="0"/>
                    </a:lnTo>
                    <a:lnTo>
                      <a:pt x="59531" y="0"/>
                    </a:lnTo>
                    <a:lnTo>
                      <a:pt x="59531" y="29813"/>
                    </a:lnTo>
                    <a:lnTo>
                      <a:pt x="89345" y="29813"/>
                    </a:lnTo>
                    <a:lnTo>
                      <a:pt x="89345" y="59531"/>
                    </a:lnTo>
                    <a:lnTo>
                      <a:pt x="208407" y="59531"/>
                    </a:lnTo>
                    <a:lnTo>
                      <a:pt x="208407" y="29813"/>
                    </a:lnTo>
                    <a:lnTo>
                      <a:pt x="238125" y="29813"/>
                    </a:lnTo>
                    <a:lnTo>
                      <a:pt x="238125" y="0"/>
                    </a:lnTo>
                    <a:lnTo>
                      <a:pt x="29765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7" name="Google Shape;2187;p31"/>
              <p:cNvSpPr/>
              <p:nvPr/>
            </p:nvSpPr>
            <p:spPr>
              <a:xfrm>
                <a:off x="4933378" y="4052887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8" name="Google Shape;2188;p31"/>
              <p:cNvSpPr/>
              <p:nvPr/>
            </p:nvSpPr>
            <p:spPr>
              <a:xfrm>
                <a:off x="4963096" y="4320730"/>
                <a:ext cx="29718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9" name="Google Shape;2189;p31"/>
              <p:cNvSpPr/>
              <p:nvPr/>
            </p:nvSpPr>
            <p:spPr>
              <a:xfrm>
                <a:off x="4992909" y="4350543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0" name="Google Shape;2190;p31"/>
              <p:cNvSpPr/>
              <p:nvPr/>
            </p:nvSpPr>
            <p:spPr>
              <a:xfrm>
                <a:off x="4992909" y="4320730"/>
                <a:ext cx="119062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119062" h="29718" extrusionOk="0">
                    <a:moveTo>
                      <a:pt x="0" y="0"/>
                    </a:moveTo>
                    <a:lnTo>
                      <a:pt x="119063" y="0"/>
                    </a:lnTo>
                    <a:lnTo>
                      <a:pt x="119063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1" name="Google Shape;2191;p31"/>
              <p:cNvSpPr/>
              <p:nvPr/>
            </p:nvSpPr>
            <p:spPr>
              <a:xfrm>
                <a:off x="5111971" y="4320730"/>
                <a:ext cx="29717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9717" h="29718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29718"/>
                    </a:lnTo>
                    <a:lnTo>
                      <a:pt x="0" y="297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2" name="Google Shape;2192;p31"/>
              <p:cNvSpPr/>
              <p:nvPr/>
            </p:nvSpPr>
            <p:spPr>
              <a:xfrm>
                <a:off x="4963095" y="4052887"/>
                <a:ext cx="178593" cy="89344"/>
              </a:xfrm>
              <a:custGeom>
                <a:avLst/>
                <a:gdLst/>
                <a:ahLst/>
                <a:cxnLst/>
                <a:rect l="l" t="t" r="r" b="b"/>
                <a:pathLst>
                  <a:path w="178593" h="89344" extrusionOk="0">
                    <a:moveTo>
                      <a:pt x="178594" y="0"/>
                    </a:moveTo>
                    <a:lnTo>
                      <a:pt x="178594" y="59531"/>
                    </a:lnTo>
                    <a:lnTo>
                      <a:pt x="148876" y="59531"/>
                    </a:lnTo>
                    <a:lnTo>
                      <a:pt x="148876" y="89345"/>
                    </a:lnTo>
                    <a:lnTo>
                      <a:pt x="29813" y="89345"/>
                    </a:lnTo>
                    <a:lnTo>
                      <a:pt x="29813" y="59531"/>
                    </a:lnTo>
                    <a:lnTo>
                      <a:pt x="0" y="59531"/>
                    </a:lnTo>
                    <a:lnTo>
                      <a:pt x="0" y="0"/>
                    </a:lnTo>
                    <a:lnTo>
                      <a:pt x="29813" y="0"/>
                    </a:lnTo>
                    <a:lnTo>
                      <a:pt x="29813" y="29718"/>
                    </a:lnTo>
                    <a:lnTo>
                      <a:pt x="148876" y="29718"/>
                    </a:lnTo>
                    <a:lnTo>
                      <a:pt x="148876" y="0"/>
                    </a:lnTo>
                    <a:lnTo>
                      <a:pt x="1785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3" name="Google Shape;2193;p31"/>
              <p:cNvSpPr/>
              <p:nvPr/>
            </p:nvSpPr>
            <p:spPr>
              <a:xfrm>
                <a:off x="4933378" y="4023169"/>
                <a:ext cx="29718" cy="59531"/>
              </a:xfrm>
              <a:custGeom>
                <a:avLst/>
                <a:gdLst/>
                <a:ahLst/>
                <a:cxnLst/>
                <a:rect l="l" t="t" r="r" b="b"/>
                <a:pathLst>
                  <a:path w="29718" h="59531" extrusionOk="0">
                    <a:moveTo>
                      <a:pt x="0" y="0"/>
                    </a:moveTo>
                    <a:lnTo>
                      <a:pt x="29718" y="0"/>
                    </a:lnTo>
                    <a:lnTo>
                      <a:pt x="29718" y="59531"/>
                    </a:lnTo>
                    <a:lnTo>
                      <a:pt x="0" y="5953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194" name="Google Shape;2194;p31"/>
            <p:cNvSpPr/>
            <p:nvPr/>
          </p:nvSpPr>
          <p:spPr>
            <a:xfrm>
              <a:off x="5082158" y="4469606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p31"/>
            <p:cNvSpPr/>
            <p:nvPr/>
          </p:nvSpPr>
          <p:spPr>
            <a:xfrm>
              <a:off x="5052440" y="4439793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p31"/>
            <p:cNvSpPr/>
            <p:nvPr/>
          </p:nvSpPr>
          <p:spPr>
            <a:xfrm>
              <a:off x="5082158" y="441007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7" name="Google Shape;2197;p31"/>
            <p:cNvSpPr/>
            <p:nvPr/>
          </p:nvSpPr>
          <p:spPr>
            <a:xfrm>
              <a:off x="5052440" y="4499419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8" name="Google Shape;2198;p31"/>
            <p:cNvSpPr/>
            <p:nvPr/>
          </p:nvSpPr>
          <p:spPr>
            <a:xfrm>
              <a:off x="4933378" y="4380357"/>
              <a:ext cx="29718" cy="148780"/>
            </a:xfrm>
            <a:custGeom>
              <a:avLst/>
              <a:gdLst/>
              <a:ahLst/>
              <a:cxnLst/>
              <a:rect l="l" t="t" r="r" b="b"/>
              <a:pathLst>
                <a:path w="29718" h="148780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48781"/>
                  </a:lnTo>
                  <a:lnTo>
                    <a:pt x="0" y="1487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p31"/>
            <p:cNvSpPr/>
            <p:nvPr/>
          </p:nvSpPr>
          <p:spPr>
            <a:xfrm>
              <a:off x="4933378" y="4856607"/>
              <a:ext cx="29718" cy="148780"/>
            </a:xfrm>
            <a:custGeom>
              <a:avLst/>
              <a:gdLst/>
              <a:ahLst/>
              <a:cxnLst/>
              <a:rect l="l" t="t" r="r" b="b"/>
              <a:pathLst>
                <a:path w="29718" h="148780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148781"/>
                  </a:lnTo>
                  <a:lnTo>
                    <a:pt x="0" y="1487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p31"/>
            <p:cNvSpPr/>
            <p:nvPr/>
          </p:nvSpPr>
          <p:spPr>
            <a:xfrm>
              <a:off x="4963096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31"/>
            <p:cNvSpPr/>
            <p:nvPr/>
          </p:nvSpPr>
          <p:spPr>
            <a:xfrm>
              <a:off x="4992909" y="5154168"/>
              <a:ext cx="89344" cy="29718"/>
            </a:xfrm>
            <a:custGeom>
              <a:avLst/>
              <a:gdLst/>
              <a:ahLst/>
              <a:cxnLst/>
              <a:rect l="l" t="t" r="r" b="b"/>
              <a:pathLst>
                <a:path w="89344" h="29718" extrusionOk="0">
                  <a:moveTo>
                    <a:pt x="0" y="0"/>
                  </a:moveTo>
                  <a:lnTo>
                    <a:pt x="89345" y="0"/>
                  </a:lnTo>
                  <a:lnTo>
                    <a:pt x="89345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31"/>
            <p:cNvSpPr/>
            <p:nvPr/>
          </p:nvSpPr>
          <p:spPr>
            <a:xfrm>
              <a:off x="5022627" y="5183981"/>
              <a:ext cx="59531" cy="29718"/>
            </a:xfrm>
            <a:custGeom>
              <a:avLst/>
              <a:gdLst/>
              <a:ahLst/>
              <a:cxnLst/>
              <a:rect l="l" t="t" r="r" b="b"/>
              <a:pathLst>
                <a:path w="59531" h="29718" extrusionOk="0">
                  <a:moveTo>
                    <a:pt x="0" y="0"/>
                  </a:moveTo>
                  <a:lnTo>
                    <a:pt x="59531" y="0"/>
                  </a:lnTo>
                  <a:lnTo>
                    <a:pt x="59531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31"/>
            <p:cNvSpPr/>
            <p:nvPr/>
          </p:nvSpPr>
          <p:spPr>
            <a:xfrm>
              <a:off x="4933378" y="5124450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31"/>
            <p:cNvSpPr/>
            <p:nvPr/>
          </p:nvSpPr>
          <p:spPr>
            <a:xfrm>
              <a:off x="5141689" y="4588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31"/>
            <p:cNvSpPr/>
            <p:nvPr/>
          </p:nvSpPr>
          <p:spPr>
            <a:xfrm>
              <a:off x="5111971" y="512445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p31"/>
            <p:cNvSpPr/>
            <p:nvPr/>
          </p:nvSpPr>
          <p:spPr>
            <a:xfrm>
              <a:off x="4903564" y="426129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rgbClr val="FFD7F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7" name="Google Shape;2207;p31"/>
            <p:cNvSpPr/>
            <p:nvPr/>
          </p:nvSpPr>
          <p:spPr>
            <a:xfrm>
              <a:off x="5171503" y="4261294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8" name="Google Shape;2208;p31"/>
            <p:cNvSpPr/>
            <p:nvPr/>
          </p:nvSpPr>
          <p:spPr>
            <a:xfrm>
              <a:off x="5171503" y="4320730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p31"/>
            <p:cNvSpPr/>
            <p:nvPr/>
          </p:nvSpPr>
          <p:spPr>
            <a:xfrm>
              <a:off x="5141689" y="429101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p31"/>
            <p:cNvSpPr/>
            <p:nvPr/>
          </p:nvSpPr>
          <p:spPr>
            <a:xfrm>
              <a:off x="4933378" y="429101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p31"/>
            <p:cNvSpPr/>
            <p:nvPr/>
          </p:nvSpPr>
          <p:spPr>
            <a:xfrm>
              <a:off x="4903564" y="4171950"/>
              <a:ext cx="29718" cy="59531"/>
            </a:xfrm>
            <a:custGeom>
              <a:avLst/>
              <a:gdLst/>
              <a:ahLst/>
              <a:cxnLst/>
              <a:rect l="l" t="t" r="r" b="b"/>
              <a:pathLst>
                <a:path w="29718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p31"/>
            <p:cNvSpPr/>
            <p:nvPr/>
          </p:nvSpPr>
          <p:spPr>
            <a:xfrm>
              <a:off x="5171503" y="4171950"/>
              <a:ext cx="29717" cy="59531"/>
            </a:xfrm>
            <a:custGeom>
              <a:avLst/>
              <a:gdLst/>
              <a:ahLst/>
              <a:cxnLst/>
              <a:rect l="l" t="t" r="r" b="b"/>
              <a:pathLst>
                <a:path w="29717" h="59531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59531"/>
                  </a:lnTo>
                  <a:lnTo>
                    <a:pt x="0" y="595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p31"/>
            <p:cNvSpPr/>
            <p:nvPr/>
          </p:nvSpPr>
          <p:spPr>
            <a:xfrm>
              <a:off x="4933378" y="420166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p31"/>
            <p:cNvSpPr/>
            <p:nvPr/>
          </p:nvSpPr>
          <p:spPr>
            <a:xfrm>
              <a:off x="4963096" y="423148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p31"/>
            <p:cNvSpPr/>
            <p:nvPr/>
          </p:nvSpPr>
          <p:spPr>
            <a:xfrm>
              <a:off x="5111971" y="4261294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p31"/>
            <p:cNvSpPr/>
            <p:nvPr/>
          </p:nvSpPr>
          <p:spPr>
            <a:xfrm>
              <a:off x="4992909" y="4261294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7" name="Google Shape;2217;p31"/>
            <p:cNvSpPr/>
            <p:nvPr/>
          </p:nvSpPr>
          <p:spPr>
            <a:xfrm>
              <a:off x="5022627" y="423148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31"/>
            <p:cNvSpPr/>
            <p:nvPr/>
          </p:nvSpPr>
          <p:spPr>
            <a:xfrm>
              <a:off x="5052440" y="4261294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31"/>
            <p:cNvSpPr/>
            <p:nvPr/>
          </p:nvSpPr>
          <p:spPr>
            <a:xfrm>
              <a:off x="4992909" y="429101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31"/>
            <p:cNvSpPr/>
            <p:nvPr/>
          </p:nvSpPr>
          <p:spPr>
            <a:xfrm>
              <a:off x="5052440" y="429101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1" name="Google Shape;2221;p31"/>
            <p:cNvSpPr/>
            <p:nvPr/>
          </p:nvSpPr>
          <p:spPr>
            <a:xfrm>
              <a:off x="5111971" y="429101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2" name="Google Shape;2222;p31"/>
            <p:cNvSpPr/>
            <p:nvPr/>
          </p:nvSpPr>
          <p:spPr>
            <a:xfrm>
              <a:off x="5171503" y="423148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3" name="Google Shape;2223;p31"/>
            <p:cNvSpPr/>
            <p:nvPr/>
          </p:nvSpPr>
          <p:spPr>
            <a:xfrm>
              <a:off x="4903564" y="4231481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4" name="Google Shape;2224;p31"/>
            <p:cNvSpPr/>
            <p:nvPr/>
          </p:nvSpPr>
          <p:spPr>
            <a:xfrm>
              <a:off x="5082158" y="423148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p31"/>
            <p:cNvSpPr/>
            <p:nvPr/>
          </p:nvSpPr>
          <p:spPr>
            <a:xfrm>
              <a:off x="5052440" y="4112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6" name="Google Shape;2226;p31"/>
            <p:cNvSpPr/>
            <p:nvPr/>
          </p:nvSpPr>
          <p:spPr>
            <a:xfrm>
              <a:off x="4963096" y="4142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7" name="Google Shape;2227;p31"/>
            <p:cNvSpPr/>
            <p:nvPr/>
          </p:nvSpPr>
          <p:spPr>
            <a:xfrm>
              <a:off x="5111971" y="414223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8" name="Google Shape;2228;p31"/>
            <p:cNvSpPr/>
            <p:nvPr/>
          </p:nvSpPr>
          <p:spPr>
            <a:xfrm>
              <a:off x="5171503" y="411241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9" name="Google Shape;2229;p31"/>
            <p:cNvSpPr/>
            <p:nvPr/>
          </p:nvSpPr>
          <p:spPr>
            <a:xfrm>
              <a:off x="4903564" y="4112418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31"/>
            <p:cNvSpPr/>
            <p:nvPr/>
          </p:nvSpPr>
          <p:spPr>
            <a:xfrm>
              <a:off x="5141689" y="414223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31"/>
            <p:cNvSpPr/>
            <p:nvPr/>
          </p:nvSpPr>
          <p:spPr>
            <a:xfrm>
              <a:off x="5141689" y="4231481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31"/>
            <p:cNvSpPr/>
            <p:nvPr/>
          </p:nvSpPr>
          <p:spPr>
            <a:xfrm>
              <a:off x="5141689" y="4201668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31"/>
            <p:cNvSpPr/>
            <p:nvPr/>
          </p:nvSpPr>
          <p:spPr>
            <a:xfrm>
              <a:off x="5231034" y="4142232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31"/>
            <p:cNvSpPr/>
            <p:nvPr/>
          </p:nvSpPr>
          <p:spPr>
            <a:xfrm>
              <a:off x="5290565" y="4142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31"/>
            <p:cNvSpPr/>
            <p:nvPr/>
          </p:nvSpPr>
          <p:spPr>
            <a:xfrm>
              <a:off x="5350096" y="4142232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31"/>
            <p:cNvSpPr/>
            <p:nvPr/>
          </p:nvSpPr>
          <p:spPr>
            <a:xfrm>
              <a:off x="5260752" y="4410075"/>
              <a:ext cx="29717" cy="29718"/>
            </a:xfrm>
            <a:custGeom>
              <a:avLst/>
              <a:gdLst/>
              <a:ahLst/>
              <a:cxnLst/>
              <a:rect l="l" t="t" r="r" b="b"/>
              <a:pathLst>
                <a:path w="29717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31"/>
            <p:cNvSpPr/>
            <p:nvPr/>
          </p:nvSpPr>
          <p:spPr>
            <a:xfrm>
              <a:off x="5320283" y="4410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31"/>
            <p:cNvSpPr/>
            <p:nvPr/>
          </p:nvSpPr>
          <p:spPr>
            <a:xfrm>
              <a:off x="5379814" y="4410075"/>
              <a:ext cx="29718" cy="29718"/>
            </a:xfrm>
            <a:custGeom>
              <a:avLst/>
              <a:gdLst/>
              <a:ahLst/>
              <a:cxnLst/>
              <a:rect l="l" t="t" r="r" b="b"/>
              <a:pathLst>
                <a:path w="29718" h="29718" extrusionOk="0">
                  <a:moveTo>
                    <a:pt x="0" y="0"/>
                  </a:moveTo>
                  <a:lnTo>
                    <a:pt x="29718" y="0"/>
                  </a:lnTo>
                  <a:lnTo>
                    <a:pt x="29718" y="29718"/>
                  </a:lnTo>
                  <a:lnTo>
                    <a:pt x="0" y="297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Retro Pixel Business Basic Template by Slidesgo">
  <a:themeElements>
    <a:clrScheme name="Simple Light">
      <a:dk1>
        <a:srgbClr val="F8F8F8"/>
      </a:dk1>
      <a:lt1>
        <a:srgbClr val="1B1B1B"/>
      </a:lt1>
      <a:dk2>
        <a:srgbClr val="595959"/>
      </a:dk2>
      <a:lt2>
        <a:srgbClr val="F1C232"/>
      </a:lt2>
      <a:accent1>
        <a:srgbClr val="FF9900"/>
      </a:accent1>
      <a:accent2>
        <a:srgbClr val="FFF2CC"/>
      </a:accent2>
      <a:accent3>
        <a:srgbClr val="CC0000"/>
      </a:accent3>
      <a:accent4>
        <a:srgbClr val="05349B"/>
      </a:accent4>
      <a:accent5>
        <a:srgbClr val="B1AAF2"/>
      </a:accent5>
      <a:accent6>
        <a:srgbClr val="FFFFFF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068eedc-442f-402c-85e5-9fd86d46c65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C2A25030C9CA4180DF799D8DD9D415" ma:contentTypeVersion="12" ma:contentTypeDescription="Create a new document." ma:contentTypeScope="" ma:versionID="6afd4e18a01264a97c980bcab0a4b811">
  <xsd:schema xmlns:xsd="http://www.w3.org/2001/XMLSchema" xmlns:xs="http://www.w3.org/2001/XMLSchema" xmlns:p="http://schemas.microsoft.com/office/2006/metadata/properties" xmlns:ns3="b4d29032-370f-4bfe-843d-36a7baaf2270" xmlns:ns4="e068eedc-442f-402c-85e5-9fd86d46c652" targetNamespace="http://schemas.microsoft.com/office/2006/metadata/properties" ma:root="true" ma:fieldsID="4ae1b41e71fd39648fb5bce74d6ee26b" ns3:_="" ns4:_="">
    <xsd:import namespace="b4d29032-370f-4bfe-843d-36a7baaf2270"/>
    <xsd:import namespace="e068eedc-442f-402c-85e5-9fd86d46c65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SearchProperties" minOccurs="0"/>
                <xsd:element ref="ns4:MediaServiceDateTaken" minOccurs="0"/>
                <xsd:element ref="ns4:MediaServiceSystemTag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d29032-370f-4bfe-843d-36a7baaf227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8eedc-442f-402c-85e5-9fd86d46c6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74BA90E-ACFD-4C84-B841-DF8C77FED863}">
  <ds:schemaRefs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e068eedc-442f-402c-85e5-9fd86d46c652"/>
    <ds:schemaRef ds:uri="b4d29032-370f-4bfe-843d-36a7baaf2270"/>
  </ds:schemaRefs>
</ds:datastoreItem>
</file>

<file path=customXml/itemProps2.xml><?xml version="1.0" encoding="utf-8"?>
<ds:datastoreItem xmlns:ds="http://schemas.openxmlformats.org/officeDocument/2006/customXml" ds:itemID="{25B131DD-694C-473B-8D7B-25872030058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8F9C1E-B07F-47BE-8B0A-52385F484629}">
  <ds:schemaRefs>
    <ds:schemaRef ds:uri="b4d29032-370f-4bfe-843d-36a7baaf2270"/>
    <ds:schemaRef ds:uri="e068eedc-442f-402c-85e5-9fd86d46c65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650</Words>
  <Application>Microsoft Office PowerPoint</Application>
  <PresentationFormat>Presentazione su schermo (16:9)</PresentationFormat>
  <Paragraphs>88</Paragraphs>
  <Slides>18</Slides>
  <Notes>16</Notes>
  <HiddenSlides>1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6" baseType="lpstr">
      <vt:lpstr>Calibri</vt:lpstr>
      <vt:lpstr>Arial</vt:lpstr>
      <vt:lpstr>Press Start 2P</vt:lpstr>
      <vt:lpstr>Wingdings</vt:lpstr>
      <vt:lpstr>Alexandria</vt:lpstr>
      <vt:lpstr>Archivo</vt:lpstr>
      <vt:lpstr>Nunito Light</vt:lpstr>
      <vt:lpstr>Simple Retro Pixel Business Basic Template by Slidesgo</vt:lpstr>
      <vt:lpstr>USB CUSTOM HID GAMEPAD</vt:lpstr>
      <vt:lpstr>Componentistica e Strumenti Utilizzati</vt:lpstr>
      <vt:lpstr>TIMELINE</vt:lpstr>
      <vt:lpstr>CONFIGURAZIONE BOARD </vt:lpstr>
      <vt:lpstr>CONFIGURAZIONE BOARD</vt:lpstr>
      <vt:lpstr>USB HID</vt:lpstr>
      <vt:lpstr>Classi USB</vt:lpstr>
      <vt:lpstr>Che cos’è un HID Descriptor?</vt:lpstr>
      <vt:lpstr>—SOMEONE ON STACK OVERFLOW</vt:lpstr>
      <vt:lpstr>Astrazione del Gamepad</vt:lpstr>
      <vt:lpstr>Interrupt, ADC, DMA, SendReport</vt:lpstr>
      <vt:lpstr>Bottoni con interruzioni</vt:lpstr>
      <vt:lpstr>Analogici con ADC/DMA</vt:lpstr>
      <vt:lpstr>Invio del Report Descriptor</vt:lpstr>
      <vt:lpstr>Applicazione Pratica</vt:lpstr>
      <vt:lpstr>Applicazioni</vt:lpstr>
      <vt:lpstr>Presentazione standard di PowerPoint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RETRO PIXEL</dc:title>
  <cp:lastModifiedBy>VINCENZO LUIGI BRUNO</cp:lastModifiedBy>
  <cp:revision>1</cp:revision>
  <dcterms:modified xsi:type="dcterms:W3CDTF">2024-07-22T12:54:00Z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0x010100E9C2A25030C9CA4180DF799D8DD9D415</vt:lpwstr>
  </property>
</Properties>
</file>